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11" r:id="rId2"/>
    <p:sldId id="308" r:id="rId3"/>
    <p:sldId id="309" r:id="rId4"/>
    <p:sldId id="337" r:id="rId5"/>
    <p:sldId id="315" r:id="rId6"/>
    <p:sldId id="273" r:id="rId7"/>
    <p:sldId id="340" r:id="rId8"/>
    <p:sldId id="352" r:id="rId9"/>
    <p:sldId id="336" r:id="rId10"/>
    <p:sldId id="342" r:id="rId11"/>
    <p:sldId id="350" r:id="rId12"/>
    <p:sldId id="353" r:id="rId13"/>
    <p:sldId id="339" r:id="rId14"/>
    <p:sldId id="355" r:id="rId15"/>
    <p:sldId id="356" r:id="rId16"/>
    <p:sldId id="277" r:id="rId17"/>
    <p:sldId id="281" r:id="rId18"/>
    <p:sldId id="279" r:id="rId19"/>
    <p:sldId id="278" r:id="rId20"/>
    <p:sldId id="354" r:id="rId21"/>
    <p:sldId id="357" r:id="rId22"/>
    <p:sldId id="358" r:id="rId23"/>
    <p:sldId id="359" r:id="rId24"/>
    <p:sldId id="360" r:id="rId25"/>
    <p:sldId id="361" r:id="rId26"/>
    <p:sldId id="331" r:id="rId27"/>
    <p:sldId id="332" r:id="rId28"/>
    <p:sldId id="362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杨琚" initials="黄" lastIdx="2" clrIdx="0">
    <p:extLst>
      <p:ext uri="{19B8F6BF-5375-455C-9EA6-DF929625EA0E}">
        <p15:presenceInfo xmlns:p15="http://schemas.microsoft.com/office/powerpoint/2012/main" userId="9abe1893ea0174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A00"/>
    <a:srgbClr val="FFD671"/>
    <a:srgbClr val="007EF9"/>
    <a:srgbClr val="0060EB"/>
    <a:srgbClr val="262626"/>
    <a:srgbClr val="0CB2FF"/>
    <a:srgbClr val="0C77FF"/>
    <a:srgbClr val="203A6B"/>
    <a:srgbClr val="FF6867"/>
    <a:srgbClr val="00C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6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67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739" y="6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4C-4397-A36C-3FE64C4F04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4C-4397-A36C-3FE64C4F04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4C-4397-A36C-3FE64C4F0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9035472"/>
        <c:axId val="1369029240"/>
      </c:barChart>
      <c:catAx>
        <c:axId val="1369035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369029240"/>
        <c:crosses val="autoZero"/>
        <c:auto val="1"/>
        <c:lblAlgn val="ctr"/>
        <c:lblOffset val="100"/>
        <c:noMultiLvlLbl val="0"/>
      </c:catAx>
      <c:valAx>
        <c:axId val="1369029240"/>
        <c:scaling>
          <c:orientation val="minMax"/>
          <c:max val="5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36903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575844005910231"/>
          <c:y val="0.92613977842550066"/>
          <c:w val="0.49474699921888526"/>
          <c:h val="7.38602215744993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zh-CN"/>
    </a:p>
  </c:txPr>
  <c:externalData r:id="rId6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128466516207921E-2"/>
          <c:y val="4.2146845780132579E-2"/>
          <c:w val="0.87515679578769034"/>
          <c:h val="0.8116922104597882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bg1"/>
                </a:solidFill>
              </a:ln>
              <a:effectLst/>
            </c:spPr>
          </c:marker>
          <c:dPt>
            <c:idx val="2"/>
            <c:marker>
              <c:symbol val="circle"/>
              <c:size val="5"/>
              <c:spPr>
                <a:solidFill>
                  <a:schemeClr val="accent2">
                    <a:lumMod val="75000"/>
                  </a:schemeClr>
                </a:solidFill>
                <a:ln w="9525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5B90-464C-9959-806AC7AFCEF8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5B90-464C-9959-806AC7AFCE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3">
                  <a:alpha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E5888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B90-464C-9959-806AC7AFCEF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  <a:alpha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75000"/>
                </a:schemeClr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5B90-464C-9959-806AC7AFCE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6392088"/>
        <c:axId val="1246388808"/>
      </c:lineChart>
      <c:catAx>
        <c:axId val="1246392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246388808"/>
        <c:crosses val="autoZero"/>
        <c:auto val="1"/>
        <c:lblAlgn val="ctr"/>
        <c:lblOffset val="100"/>
        <c:noMultiLvlLbl val="0"/>
      </c:catAx>
      <c:valAx>
        <c:axId val="1246388808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246392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cap="rnd">
              <a:noFill/>
              <a:prstDash val="solid"/>
              <a:round/>
            </a:ln>
            <a:effectLst>
              <a:softEdge rad="0"/>
            </a:effectLst>
          </c:spPr>
          <c:dPt>
            <c:idx val="0"/>
            <c:bubble3D val="0"/>
            <c:spPr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5400000" scaled="0"/>
              </a:gradFill>
              <a:ln w="19050" cap="rnd">
                <a:solidFill>
                  <a:schemeClr val="bg1"/>
                </a:solidFill>
                <a:prstDash val="solid"/>
                <a:round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39F6-44CF-B5AC-ADFF2139838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 cap="rnd">
                <a:noFill/>
                <a:prstDash val="solid"/>
                <a:round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2-39F6-44CF-B5AC-ADFF21398381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F6-44CF-B5AC-ADFF21398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  <a:ln cap="rnd">
              <a:noFill/>
              <a:prstDash val="solid"/>
              <a:round/>
            </a:ln>
            <a:effectLst>
              <a:softEdge rad="0"/>
            </a:effectLst>
          </c:spPr>
          <c:dPt>
            <c:idx val="0"/>
            <c:bubble3D val="0"/>
            <c:spPr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5400000" scaled="0"/>
              </a:gradFill>
              <a:ln w="19050" cap="rnd">
                <a:noFill/>
                <a:prstDash val="solid"/>
                <a:round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39F6-44CF-B5AC-ADFF2139838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 cap="rnd">
                <a:noFill/>
                <a:prstDash val="solid"/>
                <a:round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2-39F6-44CF-B5AC-ADFF21398381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F6-44CF-B5AC-ADFF21398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cap="rnd">
              <a:noFill/>
              <a:prstDash val="solid"/>
              <a:round/>
            </a:ln>
            <a:effectLst>
              <a:softEdge rad="0"/>
            </a:effectLst>
          </c:spPr>
          <c:dPt>
            <c:idx val="0"/>
            <c:bubble3D val="0"/>
            <c:spPr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lin ang="5400000" scaled="0"/>
              </a:gradFill>
              <a:ln w="19050" cap="rnd">
                <a:noFill/>
                <a:prstDash val="solid"/>
                <a:round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39F6-44CF-B5AC-ADFF2139838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 cap="rnd">
                <a:noFill/>
                <a:prstDash val="solid"/>
                <a:round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2-39F6-44CF-B5AC-ADFF21398381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F6-44CF-B5AC-ADFF21398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2355FC9-C259-41E0-BB06-A930AD14C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467C48-C33F-4033-929C-C0BCEF1C9F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467DD-4598-4902-A6A6-D22965738BF8}" type="datetime1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34998E-F02F-4946-BCCD-973C6262FC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3329D-EA79-42BD-8CD7-9486408046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63A30-062A-4F4F-BBF6-20914A1D34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210015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196C9-78C4-4A63-8386-CD4429651C92}" type="datetime1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14B85-7173-4560-A7EF-821987B44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34355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4B85-7173-4560-A7EF-821987B447F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59EC96-E350-4D64-BC47-68E58B4D2B1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DE050C-72BB-4682-B88F-98E00FCE59BF}" type="datetime1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27E65E-1FA0-4471-9847-AB8C7D412D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44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4B85-7173-4560-A7EF-821987B447FC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FC10EA-0ECF-4215-BBD1-2FFC48E7AF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B9F4E0-853C-4055-8F76-769FF655F959}" type="datetime1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33CAAF-887F-4F30-B19E-973DD4280B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64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4B85-7173-4560-A7EF-821987B447FC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3CEBAF-F3E7-40FE-A511-7EE6013A237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0E48E8-6A75-43BD-964E-E4392336C9BB}" type="datetime1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95B9B8-D223-47E0-BCDE-8D09DCDF1B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24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4B85-7173-4560-A7EF-821987B447FC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8EDB8F-CCDB-40B0-AA15-41971E5E18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F811B40-70C1-4345-A1C6-EF5EAC35DB23}" type="datetime1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5FAEB3-270B-497B-AD23-1CE6D553C8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12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14B85-7173-4560-A7EF-821987B447FC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80F2EB-D73C-4DED-9377-F7E9DCB2772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43682-E8E8-43E0-8730-BB4BA35719A5}" type="datetime1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FA5571-A978-4C35-B655-BF7E3CDCA8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05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660D86EC-1C51-482C-9215-D92621B96F96}"/>
              </a:ext>
            </a:extLst>
          </p:cNvPr>
          <p:cNvSpPr/>
          <p:nvPr userDrawn="1"/>
        </p:nvSpPr>
        <p:spPr>
          <a:xfrm>
            <a:off x="1" y="3922614"/>
            <a:ext cx="12212764" cy="2935386"/>
          </a:xfrm>
          <a:custGeom>
            <a:avLst/>
            <a:gdLst>
              <a:gd name="connsiteX0" fmla="*/ 12198247 w 12198247"/>
              <a:gd name="connsiteY0" fmla="*/ 0 h 3008554"/>
              <a:gd name="connsiteX1" fmla="*/ 12198247 w 12198247"/>
              <a:gd name="connsiteY1" fmla="*/ 3008554 h 3008554"/>
              <a:gd name="connsiteX2" fmla="*/ 0 w 12198247"/>
              <a:gd name="connsiteY2" fmla="*/ 3008554 h 3008554"/>
              <a:gd name="connsiteX3" fmla="*/ 0 w 12198247"/>
              <a:gd name="connsiteY3" fmla="*/ 3885 h 3008554"/>
              <a:gd name="connsiteX4" fmla="*/ 24757 w 12198247"/>
              <a:gd name="connsiteY4" fmla="*/ 11659 h 3008554"/>
              <a:gd name="connsiteX5" fmla="*/ 6092938 w 12198247"/>
              <a:gd name="connsiteY5" fmla="*/ 841444 h 3008554"/>
              <a:gd name="connsiteX6" fmla="*/ 12161118 w 12198247"/>
              <a:gd name="connsiteY6" fmla="*/ 11658 h 30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8247" h="3008554">
                <a:moveTo>
                  <a:pt x="12198247" y="0"/>
                </a:moveTo>
                <a:lnTo>
                  <a:pt x="12198247" y="3008554"/>
                </a:lnTo>
                <a:lnTo>
                  <a:pt x="0" y="3008554"/>
                </a:lnTo>
                <a:lnTo>
                  <a:pt x="0" y="3885"/>
                </a:lnTo>
                <a:lnTo>
                  <a:pt x="24757" y="11659"/>
                </a:lnTo>
                <a:cubicBezTo>
                  <a:pt x="1794142" y="538219"/>
                  <a:pt x="3871240" y="841444"/>
                  <a:pt x="6092938" y="841444"/>
                </a:cubicBezTo>
                <a:cubicBezTo>
                  <a:pt x="8314636" y="841444"/>
                  <a:pt x="10391733" y="538219"/>
                  <a:pt x="12161118" y="11658"/>
                </a:cubicBez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D667026-08E9-4974-BF8A-C617AE871706}"/>
              </a:ext>
            </a:extLst>
          </p:cNvPr>
          <p:cNvSpPr/>
          <p:nvPr userDrawn="1"/>
        </p:nvSpPr>
        <p:spPr>
          <a:xfrm>
            <a:off x="1" y="3922614"/>
            <a:ext cx="12206718" cy="2935386"/>
          </a:xfrm>
          <a:custGeom>
            <a:avLst/>
            <a:gdLst>
              <a:gd name="connsiteX0" fmla="*/ 12198247 w 12198247"/>
              <a:gd name="connsiteY0" fmla="*/ 0 h 3008554"/>
              <a:gd name="connsiteX1" fmla="*/ 12198247 w 12198247"/>
              <a:gd name="connsiteY1" fmla="*/ 3008554 h 3008554"/>
              <a:gd name="connsiteX2" fmla="*/ 0 w 12198247"/>
              <a:gd name="connsiteY2" fmla="*/ 3008554 h 3008554"/>
              <a:gd name="connsiteX3" fmla="*/ 0 w 12198247"/>
              <a:gd name="connsiteY3" fmla="*/ 3885 h 3008554"/>
              <a:gd name="connsiteX4" fmla="*/ 24757 w 12198247"/>
              <a:gd name="connsiteY4" fmla="*/ 11659 h 3008554"/>
              <a:gd name="connsiteX5" fmla="*/ 6092938 w 12198247"/>
              <a:gd name="connsiteY5" fmla="*/ 841444 h 3008554"/>
              <a:gd name="connsiteX6" fmla="*/ 12161118 w 12198247"/>
              <a:gd name="connsiteY6" fmla="*/ 11658 h 300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8247" h="3008554">
                <a:moveTo>
                  <a:pt x="12198247" y="0"/>
                </a:moveTo>
                <a:lnTo>
                  <a:pt x="12198247" y="3008554"/>
                </a:lnTo>
                <a:lnTo>
                  <a:pt x="0" y="3008554"/>
                </a:lnTo>
                <a:lnTo>
                  <a:pt x="0" y="3885"/>
                </a:lnTo>
                <a:lnTo>
                  <a:pt x="24757" y="11659"/>
                </a:lnTo>
                <a:cubicBezTo>
                  <a:pt x="1794142" y="538219"/>
                  <a:pt x="3871240" y="841444"/>
                  <a:pt x="6092938" y="841444"/>
                </a:cubicBezTo>
                <a:cubicBezTo>
                  <a:pt x="8314636" y="841444"/>
                  <a:pt x="10391733" y="538219"/>
                  <a:pt x="12161118" y="1165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90000"/>
                </a:schemeClr>
              </a:gs>
              <a:gs pos="0">
                <a:schemeClr val="accent2">
                  <a:alpha val="8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5698BF-6A90-472E-AC0B-5C9318AC2D13}"/>
              </a:ext>
            </a:extLst>
          </p:cNvPr>
          <p:cNvSpPr/>
          <p:nvPr userDrawn="1"/>
        </p:nvSpPr>
        <p:spPr>
          <a:xfrm>
            <a:off x="388960" y="436770"/>
            <a:ext cx="11414080" cy="6030290"/>
          </a:xfrm>
          <a:prstGeom prst="roundRect">
            <a:avLst>
              <a:gd name="adj" fmla="val 926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E0878DBF-19FC-4688-BBE4-4C4F3E23E3F1}"/>
              </a:ext>
            </a:extLst>
          </p:cNvPr>
          <p:cNvSpPr/>
          <p:nvPr userDrawn="1"/>
        </p:nvSpPr>
        <p:spPr>
          <a:xfrm>
            <a:off x="388200" y="436772"/>
            <a:ext cx="11415600" cy="4459433"/>
          </a:xfrm>
          <a:custGeom>
            <a:avLst/>
            <a:gdLst>
              <a:gd name="connsiteX0" fmla="*/ 44426 w 11770061"/>
              <a:gd name="connsiteY0" fmla="*/ 0 h 4762531"/>
              <a:gd name="connsiteX1" fmla="*/ 11725636 w 11770061"/>
              <a:gd name="connsiteY1" fmla="*/ 0 h 4762531"/>
              <a:gd name="connsiteX2" fmla="*/ 11770061 w 11770061"/>
              <a:gd name="connsiteY2" fmla="*/ 44425 h 4762531"/>
              <a:gd name="connsiteX3" fmla="*/ 11770061 w 11770061"/>
              <a:gd name="connsiteY3" fmla="*/ 4753047 h 4762531"/>
              <a:gd name="connsiteX4" fmla="*/ 11766133 w 11770061"/>
              <a:gd name="connsiteY4" fmla="*/ 4762531 h 4762531"/>
              <a:gd name="connsiteX5" fmla="*/ 3929 w 11770061"/>
              <a:gd name="connsiteY5" fmla="*/ 4762531 h 4762531"/>
              <a:gd name="connsiteX6" fmla="*/ 0 w 11770061"/>
              <a:gd name="connsiteY6" fmla="*/ 4753047 h 4762531"/>
              <a:gd name="connsiteX7" fmla="*/ 0 w 11770061"/>
              <a:gd name="connsiteY7" fmla="*/ 44425 h 4762531"/>
              <a:gd name="connsiteX8" fmla="*/ 44426 w 11770061"/>
              <a:gd name="connsiteY8" fmla="*/ 0 h 4762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70061" h="4762531">
                <a:moveTo>
                  <a:pt x="44426" y="0"/>
                </a:moveTo>
                <a:lnTo>
                  <a:pt x="11725636" y="0"/>
                </a:lnTo>
                <a:cubicBezTo>
                  <a:pt x="11750171" y="0"/>
                  <a:pt x="11770061" y="19890"/>
                  <a:pt x="11770061" y="44425"/>
                </a:cubicBezTo>
                <a:lnTo>
                  <a:pt x="11770061" y="4753047"/>
                </a:lnTo>
                <a:lnTo>
                  <a:pt x="11766133" y="4762531"/>
                </a:lnTo>
                <a:lnTo>
                  <a:pt x="3929" y="4762531"/>
                </a:lnTo>
                <a:lnTo>
                  <a:pt x="0" y="4753047"/>
                </a:lnTo>
                <a:lnTo>
                  <a:pt x="0" y="44425"/>
                </a:lnTo>
                <a:cubicBezTo>
                  <a:pt x="0" y="19890"/>
                  <a:pt x="19891" y="0"/>
                  <a:pt x="44426" y="0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E2538643-EC99-4827-ADEB-E29D92236AAD}"/>
              </a:ext>
            </a:extLst>
          </p:cNvPr>
          <p:cNvSpPr/>
          <p:nvPr userDrawn="1"/>
        </p:nvSpPr>
        <p:spPr>
          <a:xfrm>
            <a:off x="388200" y="436772"/>
            <a:ext cx="11415600" cy="4459433"/>
          </a:xfrm>
          <a:custGeom>
            <a:avLst/>
            <a:gdLst>
              <a:gd name="connsiteX0" fmla="*/ 44370 w 11770061"/>
              <a:gd name="connsiteY0" fmla="*/ 0 h 4561709"/>
              <a:gd name="connsiteX1" fmla="*/ 11725691 w 11770061"/>
              <a:gd name="connsiteY1" fmla="*/ 0 h 4561709"/>
              <a:gd name="connsiteX2" fmla="*/ 11770061 w 11770061"/>
              <a:gd name="connsiteY2" fmla="*/ 44370 h 4561709"/>
              <a:gd name="connsiteX3" fmla="*/ 11770061 w 11770061"/>
              <a:gd name="connsiteY3" fmla="*/ 4561709 h 4561709"/>
              <a:gd name="connsiteX4" fmla="*/ 0 w 11770061"/>
              <a:gd name="connsiteY4" fmla="*/ 4561709 h 4561709"/>
              <a:gd name="connsiteX5" fmla="*/ 0 w 11770061"/>
              <a:gd name="connsiteY5" fmla="*/ 44370 h 4561709"/>
              <a:gd name="connsiteX6" fmla="*/ 44370 w 11770061"/>
              <a:gd name="connsiteY6" fmla="*/ 0 h 456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70061" h="4561709">
                <a:moveTo>
                  <a:pt x="44370" y="0"/>
                </a:moveTo>
                <a:lnTo>
                  <a:pt x="11725691" y="0"/>
                </a:lnTo>
                <a:cubicBezTo>
                  <a:pt x="11750197" y="0"/>
                  <a:pt x="11770061" y="19865"/>
                  <a:pt x="11770061" y="44370"/>
                </a:cubicBezTo>
                <a:lnTo>
                  <a:pt x="11770061" y="4561709"/>
                </a:lnTo>
                <a:lnTo>
                  <a:pt x="0" y="4561709"/>
                </a:lnTo>
                <a:lnTo>
                  <a:pt x="0" y="44370"/>
                </a:lnTo>
                <a:cubicBezTo>
                  <a:pt x="0" y="19865"/>
                  <a:pt x="19865" y="0"/>
                  <a:pt x="44370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任意多边形 23">
            <a:extLst>
              <a:ext uri="{FF2B5EF4-FFF2-40B4-BE49-F238E27FC236}">
                <a16:creationId xmlns:a16="http://schemas.microsoft.com/office/drawing/2014/main" id="{535698BF-6A90-472E-AC0B-5C9318AC2D13}"/>
              </a:ext>
            </a:extLst>
          </p:cNvPr>
          <p:cNvSpPr/>
          <p:nvPr userDrawn="1"/>
        </p:nvSpPr>
        <p:spPr>
          <a:xfrm>
            <a:off x="388960" y="3922614"/>
            <a:ext cx="11414080" cy="2544447"/>
          </a:xfrm>
          <a:custGeom>
            <a:avLst/>
            <a:gdLst>
              <a:gd name="connsiteX0" fmla="*/ 0 w 11414080"/>
              <a:gd name="connsiteY0" fmla="*/ 0 h 2329757"/>
              <a:gd name="connsiteX1" fmla="*/ 514662 w 11414080"/>
              <a:gd name="connsiteY1" fmla="*/ 127173 h 2329757"/>
              <a:gd name="connsiteX2" fmla="*/ 5707040 w 11414080"/>
              <a:gd name="connsiteY2" fmla="*/ 633959 h 2329757"/>
              <a:gd name="connsiteX3" fmla="*/ 10899418 w 11414080"/>
              <a:gd name="connsiteY3" fmla="*/ 127173 h 2329757"/>
              <a:gd name="connsiteX4" fmla="*/ 11414080 w 11414080"/>
              <a:gd name="connsiteY4" fmla="*/ 0 h 2329757"/>
              <a:gd name="connsiteX5" fmla="*/ 11414080 w 11414080"/>
              <a:gd name="connsiteY5" fmla="*/ 2273917 h 2329757"/>
              <a:gd name="connsiteX6" fmla="*/ 11358240 w 11414080"/>
              <a:gd name="connsiteY6" fmla="*/ 2329757 h 2329757"/>
              <a:gd name="connsiteX7" fmla="*/ 55840 w 11414080"/>
              <a:gd name="connsiteY7" fmla="*/ 2329757 h 2329757"/>
              <a:gd name="connsiteX8" fmla="*/ 0 w 11414080"/>
              <a:gd name="connsiteY8" fmla="*/ 2273917 h 232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4080" h="2329757">
                <a:moveTo>
                  <a:pt x="0" y="0"/>
                </a:moveTo>
                <a:lnTo>
                  <a:pt x="514662" y="127173"/>
                </a:lnTo>
                <a:cubicBezTo>
                  <a:pt x="1925697" y="443773"/>
                  <a:pt x="3734677" y="633959"/>
                  <a:pt x="5707040" y="633959"/>
                </a:cubicBezTo>
                <a:cubicBezTo>
                  <a:pt x="7679403" y="633959"/>
                  <a:pt x="9488384" y="443773"/>
                  <a:pt x="10899418" y="127173"/>
                </a:cubicBezTo>
                <a:lnTo>
                  <a:pt x="11414080" y="0"/>
                </a:lnTo>
                <a:lnTo>
                  <a:pt x="11414080" y="2273917"/>
                </a:lnTo>
                <a:cubicBezTo>
                  <a:pt x="11414080" y="2304757"/>
                  <a:pt x="11389080" y="2329757"/>
                  <a:pt x="11358240" y="2329757"/>
                </a:cubicBezTo>
                <a:lnTo>
                  <a:pt x="55840" y="2329757"/>
                </a:lnTo>
                <a:cubicBezTo>
                  <a:pt x="25000" y="2329757"/>
                  <a:pt x="0" y="2304757"/>
                  <a:pt x="0" y="22739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>
            <a:extLst>
              <a:ext uri="{FF2B5EF4-FFF2-40B4-BE49-F238E27FC236}">
                <a16:creationId xmlns:a16="http://schemas.microsoft.com/office/drawing/2014/main" id="{535698BF-6A90-472E-AC0B-5C9318AC2D13}"/>
              </a:ext>
            </a:extLst>
          </p:cNvPr>
          <p:cNvSpPr/>
          <p:nvPr userDrawn="1"/>
        </p:nvSpPr>
        <p:spPr>
          <a:xfrm>
            <a:off x="388960" y="4137303"/>
            <a:ext cx="11414080" cy="2329757"/>
          </a:xfrm>
          <a:custGeom>
            <a:avLst/>
            <a:gdLst>
              <a:gd name="connsiteX0" fmla="*/ 0 w 11414080"/>
              <a:gd name="connsiteY0" fmla="*/ 0 h 2329757"/>
              <a:gd name="connsiteX1" fmla="*/ 514662 w 11414080"/>
              <a:gd name="connsiteY1" fmla="*/ 127173 h 2329757"/>
              <a:gd name="connsiteX2" fmla="*/ 5707040 w 11414080"/>
              <a:gd name="connsiteY2" fmla="*/ 633959 h 2329757"/>
              <a:gd name="connsiteX3" fmla="*/ 10899418 w 11414080"/>
              <a:gd name="connsiteY3" fmla="*/ 127173 h 2329757"/>
              <a:gd name="connsiteX4" fmla="*/ 11414080 w 11414080"/>
              <a:gd name="connsiteY4" fmla="*/ 0 h 2329757"/>
              <a:gd name="connsiteX5" fmla="*/ 11414080 w 11414080"/>
              <a:gd name="connsiteY5" fmla="*/ 2273917 h 2329757"/>
              <a:gd name="connsiteX6" fmla="*/ 11358240 w 11414080"/>
              <a:gd name="connsiteY6" fmla="*/ 2329757 h 2329757"/>
              <a:gd name="connsiteX7" fmla="*/ 55840 w 11414080"/>
              <a:gd name="connsiteY7" fmla="*/ 2329757 h 2329757"/>
              <a:gd name="connsiteX8" fmla="*/ 0 w 11414080"/>
              <a:gd name="connsiteY8" fmla="*/ 2273917 h 232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14080" h="2329757">
                <a:moveTo>
                  <a:pt x="0" y="0"/>
                </a:moveTo>
                <a:lnTo>
                  <a:pt x="514662" y="127173"/>
                </a:lnTo>
                <a:cubicBezTo>
                  <a:pt x="1925697" y="443773"/>
                  <a:pt x="3734677" y="633959"/>
                  <a:pt x="5707040" y="633959"/>
                </a:cubicBezTo>
                <a:cubicBezTo>
                  <a:pt x="7679403" y="633959"/>
                  <a:pt x="9488384" y="443773"/>
                  <a:pt x="10899418" y="127173"/>
                </a:cubicBezTo>
                <a:lnTo>
                  <a:pt x="11414080" y="0"/>
                </a:lnTo>
                <a:lnTo>
                  <a:pt x="11414080" y="2273917"/>
                </a:lnTo>
                <a:cubicBezTo>
                  <a:pt x="11414080" y="2304757"/>
                  <a:pt x="11389080" y="2329757"/>
                  <a:pt x="11358240" y="2329757"/>
                </a:cubicBezTo>
                <a:lnTo>
                  <a:pt x="55840" y="2329757"/>
                </a:lnTo>
                <a:cubicBezTo>
                  <a:pt x="25000" y="2329757"/>
                  <a:pt x="0" y="2304757"/>
                  <a:pt x="0" y="22739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424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476F967-F57B-4341-8268-7E966377C0E2}"/>
              </a:ext>
            </a:extLst>
          </p:cNvPr>
          <p:cNvSpPr/>
          <p:nvPr userDrawn="1"/>
        </p:nvSpPr>
        <p:spPr>
          <a:xfrm>
            <a:off x="386462" y="436772"/>
            <a:ext cx="11419075" cy="6030290"/>
          </a:xfrm>
          <a:prstGeom prst="roundRect">
            <a:avLst>
              <a:gd name="adj" fmla="val 926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AD937FC-BD43-4ED0-8D06-E6C2198538C1}"/>
              </a:ext>
            </a:extLst>
          </p:cNvPr>
          <p:cNvSpPr/>
          <p:nvPr userDrawn="1"/>
        </p:nvSpPr>
        <p:spPr>
          <a:xfrm>
            <a:off x="386462" y="436772"/>
            <a:ext cx="5903912" cy="6030290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D4F27963-46A2-411D-8DBA-B36D94F892A8}"/>
              </a:ext>
            </a:extLst>
          </p:cNvPr>
          <p:cNvSpPr/>
          <p:nvPr userDrawn="1"/>
        </p:nvSpPr>
        <p:spPr>
          <a:xfrm>
            <a:off x="386462" y="436772"/>
            <a:ext cx="5903912" cy="6030290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6135593-1F21-48C2-A075-084A3340595B}"/>
              </a:ext>
            </a:extLst>
          </p:cNvPr>
          <p:cNvSpPr/>
          <p:nvPr userDrawn="1"/>
        </p:nvSpPr>
        <p:spPr>
          <a:xfrm>
            <a:off x="5890339" y="1114706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FCC2FB2-E92E-4C43-A755-4361CF3E29B8}"/>
              </a:ext>
            </a:extLst>
          </p:cNvPr>
          <p:cNvSpPr/>
          <p:nvPr userDrawn="1"/>
        </p:nvSpPr>
        <p:spPr>
          <a:xfrm>
            <a:off x="5890339" y="2434669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72A184D-872A-482C-BB0B-14FAEDBB6E4C}"/>
              </a:ext>
            </a:extLst>
          </p:cNvPr>
          <p:cNvSpPr/>
          <p:nvPr userDrawn="1"/>
        </p:nvSpPr>
        <p:spPr>
          <a:xfrm>
            <a:off x="5890339" y="3754632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7B2E3D-EDEB-4700-928C-9CCC419233BC}"/>
              </a:ext>
            </a:extLst>
          </p:cNvPr>
          <p:cNvSpPr/>
          <p:nvPr userDrawn="1"/>
        </p:nvSpPr>
        <p:spPr>
          <a:xfrm>
            <a:off x="5890339" y="5074595"/>
            <a:ext cx="712260" cy="712260"/>
          </a:xfrm>
          <a:prstGeom prst="ellipse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61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07">
          <p15:clr>
            <a:srgbClr val="FBAE40"/>
          </p15:clr>
        </p15:guide>
        <p15:guide id="4" orient="horz" pos="8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CA0E733-F675-4524-9A44-51C55E9EE3DF}"/>
              </a:ext>
            </a:extLst>
          </p:cNvPr>
          <p:cNvSpPr/>
          <p:nvPr userDrawn="1"/>
        </p:nvSpPr>
        <p:spPr>
          <a:xfrm>
            <a:off x="386462" y="436772"/>
            <a:ext cx="11419075" cy="6030290"/>
          </a:xfrm>
          <a:prstGeom prst="roundRect">
            <a:avLst>
              <a:gd name="adj" fmla="val 926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444F0DC-FAF7-4774-8ED8-FEC33854F68B}"/>
              </a:ext>
            </a:extLst>
          </p:cNvPr>
          <p:cNvSpPr/>
          <p:nvPr userDrawn="1"/>
        </p:nvSpPr>
        <p:spPr>
          <a:xfrm>
            <a:off x="386462" y="413855"/>
            <a:ext cx="3760317" cy="6064419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C387411-A029-4C40-9D30-037BC9D9D957}"/>
              </a:ext>
            </a:extLst>
          </p:cNvPr>
          <p:cNvSpPr/>
          <p:nvPr userDrawn="1"/>
        </p:nvSpPr>
        <p:spPr>
          <a:xfrm>
            <a:off x="386462" y="413855"/>
            <a:ext cx="3760317" cy="6064419"/>
          </a:xfrm>
          <a:custGeom>
            <a:avLst/>
            <a:gdLst>
              <a:gd name="connsiteX0" fmla="*/ 93754 w 4737426"/>
              <a:gd name="connsiteY0" fmla="*/ 0 h 6312978"/>
              <a:gd name="connsiteX1" fmla="*/ 4737426 w 4737426"/>
              <a:gd name="connsiteY1" fmla="*/ 0 h 6312978"/>
              <a:gd name="connsiteX2" fmla="*/ 4737426 w 4737426"/>
              <a:gd name="connsiteY2" fmla="*/ 6312978 h 6312978"/>
              <a:gd name="connsiteX3" fmla="*/ 93754 w 4737426"/>
              <a:gd name="connsiteY3" fmla="*/ 6312978 h 6312978"/>
              <a:gd name="connsiteX4" fmla="*/ 0 w 4737426"/>
              <a:gd name="connsiteY4" fmla="*/ 6219224 h 6312978"/>
              <a:gd name="connsiteX5" fmla="*/ 0 w 4737426"/>
              <a:gd name="connsiteY5" fmla="*/ 93754 h 6312978"/>
              <a:gd name="connsiteX6" fmla="*/ 93754 w 4737426"/>
              <a:gd name="connsiteY6" fmla="*/ 0 h 631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7426" h="6312978">
                <a:moveTo>
                  <a:pt x="93754" y="0"/>
                </a:moveTo>
                <a:lnTo>
                  <a:pt x="4737426" y="0"/>
                </a:lnTo>
                <a:lnTo>
                  <a:pt x="4737426" y="6312978"/>
                </a:lnTo>
                <a:lnTo>
                  <a:pt x="93754" y="6312978"/>
                </a:lnTo>
                <a:cubicBezTo>
                  <a:pt x="41975" y="6312978"/>
                  <a:pt x="0" y="6271003"/>
                  <a:pt x="0" y="6219224"/>
                </a:cubicBezTo>
                <a:lnTo>
                  <a:pt x="0" y="93754"/>
                </a:lnTo>
                <a:cubicBezTo>
                  <a:pt x="0" y="41975"/>
                  <a:pt x="41975" y="0"/>
                  <a:pt x="93754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B6A18D9-F8D3-457C-ADDF-F1B019FB016D}"/>
              </a:ext>
            </a:extLst>
          </p:cNvPr>
          <p:cNvSpPr/>
          <p:nvPr userDrawn="1"/>
        </p:nvSpPr>
        <p:spPr>
          <a:xfrm>
            <a:off x="3478222" y="2784013"/>
            <a:ext cx="1311492" cy="1311490"/>
          </a:xfrm>
          <a:prstGeom prst="ellips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chemeClr val="accent3"/>
            </a:solidFill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pc="100" baseline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4EF78D9F-1626-4732-B5CC-B99E5FB1643B}"/>
              </a:ext>
            </a:extLst>
          </p:cNvPr>
          <p:cNvSpPr/>
          <p:nvPr userDrawn="1"/>
        </p:nvSpPr>
        <p:spPr>
          <a:xfrm rot="5400000">
            <a:off x="5102341" y="3255318"/>
            <a:ext cx="471453" cy="354629"/>
          </a:xfrm>
          <a:prstGeom prst="triangle">
            <a:avLst/>
          </a:prstGeom>
          <a:gradFill>
            <a:gsLst>
              <a:gs pos="100000">
                <a:schemeClr val="accent1">
                  <a:alpha val="85000"/>
                </a:schemeClr>
              </a:gs>
              <a:gs pos="0">
                <a:schemeClr val="accent2">
                  <a:alpha val="8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013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386462" y="413855"/>
            <a:ext cx="11419075" cy="6064419"/>
            <a:chOff x="386462" y="413855"/>
            <a:chExt cx="11419075" cy="6064419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CA0E733-F675-4524-9A44-51C55E9EE3DF}"/>
                </a:ext>
              </a:extLst>
            </p:cNvPr>
            <p:cNvSpPr/>
            <p:nvPr userDrawn="1"/>
          </p:nvSpPr>
          <p:spPr>
            <a:xfrm>
              <a:off x="386462" y="436772"/>
              <a:ext cx="11419075" cy="6030290"/>
            </a:xfrm>
            <a:prstGeom prst="roundRect">
              <a:avLst>
                <a:gd name="adj" fmla="val 926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0444F0DC-FAF7-4774-8ED8-FEC33854F68B}"/>
                </a:ext>
              </a:extLst>
            </p:cNvPr>
            <p:cNvSpPr/>
            <p:nvPr userDrawn="1"/>
          </p:nvSpPr>
          <p:spPr>
            <a:xfrm>
              <a:off x="386462" y="413855"/>
              <a:ext cx="3760317" cy="6064419"/>
            </a:xfrm>
            <a:custGeom>
              <a:avLst/>
              <a:gdLst>
                <a:gd name="connsiteX0" fmla="*/ 93754 w 4737426"/>
                <a:gd name="connsiteY0" fmla="*/ 0 h 6312978"/>
                <a:gd name="connsiteX1" fmla="*/ 4737426 w 4737426"/>
                <a:gd name="connsiteY1" fmla="*/ 0 h 6312978"/>
                <a:gd name="connsiteX2" fmla="*/ 4737426 w 4737426"/>
                <a:gd name="connsiteY2" fmla="*/ 6312978 h 6312978"/>
                <a:gd name="connsiteX3" fmla="*/ 93754 w 4737426"/>
                <a:gd name="connsiteY3" fmla="*/ 6312978 h 6312978"/>
                <a:gd name="connsiteX4" fmla="*/ 0 w 4737426"/>
                <a:gd name="connsiteY4" fmla="*/ 6219224 h 6312978"/>
                <a:gd name="connsiteX5" fmla="*/ 0 w 4737426"/>
                <a:gd name="connsiteY5" fmla="*/ 93754 h 6312978"/>
                <a:gd name="connsiteX6" fmla="*/ 93754 w 4737426"/>
                <a:gd name="connsiteY6" fmla="*/ 0 h 63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7426" h="6312978">
                  <a:moveTo>
                    <a:pt x="93754" y="0"/>
                  </a:moveTo>
                  <a:lnTo>
                    <a:pt x="4737426" y="0"/>
                  </a:lnTo>
                  <a:lnTo>
                    <a:pt x="4737426" y="6312978"/>
                  </a:lnTo>
                  <a:lnTo>
                    <a:pt x="93754" y="6312978"/>
                  </a:lnTo>
                  <a:cubicBezTo>
                    <a:pt x="41975" y="6312978"/>
                    <a:pt x="0" y="6271003"/>
                    <a:pt x="0" y="6219224"/>
                  </a:cubicBezTo>
                  <a:lnTo>
                    <a:pt x="0" y="93754"/>
                  </a:lnTo>
                  <a:cubicBezTo>
                    <a:pt x="0" y="41975"/>
                    <a:pt x="41975" y="0"/>
                    <a:pt x="93754" y="0"/>
                  </a:cubicBez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C387411-A029-4C40-9D30-037BC9D9D957}"/>
                </a:ext>
              </a:extLst>
            </p:cNvPr>
            <p:cNvSpPr/>
            <p:nvPr userDrawn="1"/>
          </p:nvSpPr>
          <p:spPr>
            <a:xfrm>
              <a:off x="386462" y="413855"/>
              <a:ext cx="3760317" cy="6064419"/>
            </a:xfrm>
            <a:custGeom>
              <a:avLst/>
              <a:gdLst>
                <a:gd name="connsiteX0" fmla="*/ 93754 w 4737426"/>
                <a:gd name="connsiteY0" fmla="*/ 0 h 6312978"/>
                <a:gd name="connsiteX1" fmla="*/ 4737426 w 4737426"/>
                <a:gd name="connsiteY1" fmla="*/ 0 h 6312978"/>
                <a:gd name="connsiteX2" fmla="*/ 4737426 w 4737426"/>
                <a:gd name="connsiteY2" fmla="*/ 6312978 h 6312978"/>
                <a:gd name="connsiteX3" fmla="*/ 93754 w 4737426"/>
                <a:gd name="connsiteY3" fmla="*/ 6312978 h 6312978"/>
                <a:gd name="connsiteX4" fmla="*/ 0 w 4737426"/>
                <a:gd name="connsiteY4" fmla="*/ 6219224 h 6312978"/>
                <a:gd name="connsiteX5" fmla="*/ 0 w 4737426"/>
                <a:gd name="connsiteY5" fmla="*/ 93754 h 6312978"/>
                <a:gd name="connsiteX6" fmla="*/ 93754 w 4737426"/>
                <a:gd name="connsiteY6" fmla="*/ 0 h 631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7426" h="6312978">
                  <a:moveTo>
                    <a:pt x="93754" y="0"/>
                  </a:moveTo>
                  <a:lnTo>
                    <a:pt x="4737426" y="0"/>
                  </a:lnTo>
                  <a:lnTo>
                    <a:pt x="4737426" y="6312978"/>
                  </a:lnTo>
                  <a:lnTo>
                    <a:pt x="93754" y="6312978"/>
                  </a:lnTo>
                  <a:cubicBezTo>
                    <a:pt x="41975" y="6312978"/>
                    <a:pt x="0" y="6271003"/>
                    <a:pt x="0" y="6219224"/>
                  </a:cubicBezTo>
                  <a:lnTo>
                    <a:pt x="0" y="93754"/>
                  </a:lnTo>
                  <a:cubicBezTo>
                    <a:pt x="0" y="41975"/>
                    <a:pt x="41975" y="0"/>
                    <a:pt x="93754" y="0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2">
                    <a:alpha val="8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B6A18D9-F8D3-457C-ADDF-F1B019FB016D}"/>
                </a:ext>
              </a:extLst>
            </p:cNvPr>
            <p:cNvSpPr/>
            <p:nvPr userDrawn="1"/>
          </p:nvSpPr>
          <p:spPr>
            <a:xfrm>
              <a:off x="3478222" y="2784013"/>
              <a:ext cx="1311492" cy="1311490"/>
            </a:xfrm>
            <a:prstGeom prst="ellipse">
              <a:avLst/>
            </a:prstGeom>
            <a:pattFill prst="pct5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8100">
              <a:solidFill>
                <a:schemeClr val="accent3"/>
              </a:solidFill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100" baseline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4EF78D9F-1626-4732-B5CC-B99E5FB1643B}"/>
                </a:ext>
              </a:extLst>
            </p:cNvPr>
            <p:cNvSpPr/>
            <p:nvPr userDrawn="1"/>
          </p:nvSpPr>
          <p:spPr>
            <a:xfrm rot="5400000">
              <a:off x="5102341" y="3255318"/>
              <a:ext cx="471453" cy="354629"/>
            </a:xfrm>
            <a:prstGeom prst="triangle">
              <a:avLst/>
            </a:pr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2">
                    <a:alpha val="85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1292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0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42A7BE3-C1FB-4891-BE96-0CB75E27CC57}"/>
              </a:ext>
            </a:extLst>
          </p:cNvPr>
          <p:cNvSpPr/>
          <p:nvPr userDrawn="1"/>
        </p:nvSpPr>
        <p:spPr>
          <a:xfrm>
            <a:off x="136679" y="541361"/>
            <a:ext cx="435539" cy="4537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2C62CD9-B90B-4F03-BF3C-A366CDB5D76B}"/>
              </a:ext>
            </a:extLst>
          </p:cNvPr>
          <p:cNvSpPr/>
          <p:nvPr userDrawn="1"/>
        </p:nvSpPr>
        <p:spPr>
          <a:xfrm>
            <a:off x="0" y="420592"/>
            <a:ext cx="435540" cy="574556"/>
          </a:xfrm>
          <a:custGeom>
            <a:avLst/>
            <a:gdLst>
              <a:gd name="connsiteX0" fmla="*/ 11148 w 347241"/>
              <a:gd name="connsiteY0" fmla="*/ 0 h 574556"/>
              <a:gd name="connsiteX1" fmla="*/ 280021 w 347241"/>
              <a:gd name="connsiteY1" fmla="*/ 0 h 574556"/>
              <a:gd name="connsiteX2" fmla="*/ 347241 w 347241"/>
              <a:gd name="connsiteY2" fmla="*/ 67220 h 574556"/>
              <a:gd name="connsiteX3" fmla="*/ 347241 w 347241"/>
              <a:gd name="connsiteY3" fmla="*/ 507336 h 574556"/>
              <a:gd name="connsiteX4" fmla="*/ 280021 w 347241"/>
              <a:gd name="connsiteY4" fmla="*/ 574556 h 574556"/>
              <a:gd name="connsiteX5" fmla="*/ 11148 w 347241"/>
              <a:gd name="connsiteY5" fmla="*/ 574556 h 574556"/>
              <a:gd name="connsiteX6" fmla="*/ 0 w 347241"/>
              <a:gd name="connsiteY6" fmla="*/ 569938 h 574556"/>
              <a:gd name="connsiteX7" fmla="*/ 0 w 347241"/>
              <a:gd name="connsiteY7" fmla="*/ 4618 h 57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241" h="574556">
                <a:moveTo>
                  <a:pt x="11148" y="0"/>
                </a:moveTo>
                <a:lnTo>
                  <a:pt x="280021" y="0"/>
                </a:lnTo>
                <a:cubicBezTo>
                  <a:pt x="317146" y="0"/>
                  <a:pt x="347241" y="30095"/>
                  <a:pt x="347241" y="67220"/>
                </a:cubicBezTo>
                <a:lnTo>
                  <a:pt x="347241" y="507336"/>
                </a:lnTo>
                <a:cubicBezTo>
                  <a:pt x="347241" y="544461"/>
                  <a:pt x="317146" y="574556"/>
                  <a:pt x="280021" y="574556"/>
                </a:cubicBezTo>
                <a:lnTo>
                  <a:pt x="11148" y="574556"/>
                </a:lnTo>
                <a:lnTo>
                  <a:pt x="0" y="569938"/>
                </a:lnTo>
                <a:lnTo>
                  <a:pt x="0" y="46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E1ED6DD2-6FA7-4454-BC71-B82C2E02DE77}"/>
              </a:ext>
            </a:extLst>
          </p:cNvPr>
          <p:cNvSpPr/>
          <p:nvPr userDrawn="1"/>
        </p:nvSpPr>
        <p:spPr>
          <a:xfrm flipH="1">
            <a:off x="0" y="6568136"/>
            <a:ext cx="12192000" cy="312444"/>
          </a:xfrm>
          <a:custGeom>
            <a:avLst/>
            <a:gdLst>
              <a:gd name="connsiteX0" fmla="*/ 0 w 4661813"/>
              <a:gd name="connsiteY0" fmla="*/ 0 h 708666"/>
              <a:gd name="connsiteX1" fmla="*/ 501003 w 4661813"/>
              <a:gd name="connsiteY1" fmla="*/ 8417 h 708666"/>
              <a:gd name="connsiteX2" fmla="*/ 4205418 w 4661813"/>
              <a:gd name="connsiteY2" fmla="*/ 571570 h 708666"/>
              <a:gd name="connsiteX3" fmla="*/ 4661813 w 4661813"/>
              <a:gd name="connsiteY3" fmla="*/ 708666 h 708666"/>
              <a:gd name="connsiteX4" fmla="*/ 0 w 4661813"/>
              <a:gd name="connsiteY4" fmla="*/ 708666 h 708666"/>
              <a:gd name="connsiteX5" fmla="*/ 0 w 4661813"/>
              <a:gd name="connsiteY5" fmla="*/ 0 h 70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813" h="708666">
                <a:moveTo>
                  <a:pt x="0" y="0"/>
                </a:moveTo>
                <a:lnTo>
                  <a:pt x="501003" y="8417"/>
                </a:lnTo>
                <a:cubicBezTo>
                  <a:pt x="1809442" y="52486"/>
                  <a:pt x="3057377" y="248928"/>
                  <a:pt x="4205418" y="571570"/>
                </a:cubicBezTo>
                <a:lnTo>
                  <a:pt x="4661813" y="708666"/>
                </a:lnTo>
                <a:lnTo>
                  <a:pt x="0" y="7086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1FF556C2-43F4-40A3-9FF4-A993D2BB27EB}"/>
              </a:ext>
            </a:extLst>
          </p:cNvPr>
          <p:cNvSpPr/>
          <p:nvPr userDrawn="1"/>
        </p:nvSpPr>
        <p:spPr>
          <a:xfrm>
            <a:off x="0" y="6568136"/>
            <a:ext cx="10116273" cy="300867"/>
          </a:xfrm>
          <a:custGeom>
            <a:avLst/>
            <a:gdLst>
              <a:gd name="connsiteX0" fmla="*/ 0 w 4661813"/>
              <a:gd name="connsiteY0" fmla="*/ 0 h 708666"/>
              <a:gd name="connsiteX1" fmla="*/ 501003 w 4661813"/>
              <a:gd name="connsiteY1" fmla="*/ 8417 h 708666"/>
              <a:gd name="connsiteX2" fmla="*/ 4205418 w 4661813"/>
              <a:gd name="connsiteY2" fmla="*/ 571570 h 708666"/>
              <a:gd name="connsiteX3" fmla="*/ 4661813 w 4661813"/>
              <a:gd name="connsiteY3" fmla="*/ 708666 h 708666"/>
              <a:gd name="connsiteX4" fmla="*/ 0 w 4661813"/>
              <a:gd name="connsiteY4" fmla="*/ 708666 h 708666"/>
              <a:gd name="connsiteX5" fmla="*/ 0 w 4661813"/>
              <a:gd name="connsiteY5" fmla="*/ 0 h 70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813" h="708666">
                <a:moveTo>
                  <a:pt x="0" y="0"/>
                </a:moveTo>
                <a:lnTo>
                  <a:pt x="501003" y="8417"/>
                </a:lnTo>
                <a:cubicBezTo>
                  <a:pt x="1809442" y="52486"/>
                  <a:pt x="3057377" y="248928"/>
                  <a:pt x="4205418" y="571570"/>
                </a:cubicBezTo>
                <a:lnTo>
                  <a:pt x="4661813" y="708666"/>
                </a:lnTo>
                <a:lnTo>
                  <a:pt x="0" y="7086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E5A40A1-89B7-46F3-B944-1E17098ED6E5}"/>
              </a:ext>
            </a:extLst>
          </p:cNvPr>
          <p:cNvSpPr txBox="1"/>
          <p:nvPr userDrawn="1"/>
        </p:nvSpPr>
        <p:spPr>
          <a:xfrm>
            <a:off x="9941891" y="6565819"/>
            <a:ext cx="1577009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F052FC0E-7217-45D7-9DC0-63EDE94DF422}" type="slidenum">
              <a:rPr lang="zh-CN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lang="zh-CN" altLang="en-US" sz="1400">
              <a:solidFill>
                <a:schemeClr val="bg1"/>
              </a:solidFill>
            </a:endParaRPr>
          </a:p>
        </p:txBody>
      </p:sp>
      <p:pic>
        <p:nvPicPr>
          <p:cNvPr id="17" name="图片 16">
            <a:hlinkClick r:id="rId2"/>
            <a:extLst>
              <a:ext uri="{FF2B5EF4-FFF2-40B4-BE49-F238E27FC236}">
                <a16:creationId xmlns:a16="http://schemas.microsoft.com/office/drawing/2014/main" id="{D86ABBFA-1229-4DBA-BF83-4AC696E974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13" y="623966"/>
            <a:ext cx="2724287" cy="3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47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  <a:extLst>
              <a:ext uri="{FF2B5EF4-FFF2-40B4-BE49-F238E27FC236}">
                <a16:creationId xmlns:a16="http://schemas.microsoft.com/office/drawing/2014/main" id="{08A881A6-B94F-9D46-BE99-8680996E7D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728" y="3227400"/>
            <a:ext cx="3054545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699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D93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>
            <a:extLst>
              <a:ext uri="{FF2B5EF4-FFF2-40B4-BE49-F238E27FC236}">
                <a16:creationId xmlns:a16="http://schemas.microsoft.com/office/drawing/2014/main" id="{D7D08BAF-3C6F-468C-A241-052DFBD33DB4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1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OfficePLUS.cn</a:t>
            </a:r>
            <a:endParaRPr lang="en-US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D256016-57BB-4C11-A92A-987C7FAD6373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/>
              <a:t>中文 </a:t>
            </a:r>
            <a:r>
              <a:rPr lang="en-US" altLang="zh-CN"/>
              <a:t>OPPO Sans B</a:t>
            </a:r>
            <a:endParaRPr lang="zh-CN" altLang="en-US"/>
          </a:p>
          <a:p>
            <a:pPr lvl="0"/>
            <a:r>
              <a:rPr lang="zh-CN" altLang="en-US"/>
              <a:t>英文 </a:t>
            </a:r>
            <a:r>
              <a:rPr lang="en-US" altLang="zh-CN"/>
              <a:t>OPPO Sans R 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标题 </a:t>
            </a:r>
            <a:r>
              <a:rPr lang="en-US" altLang="zh-CN"/>
              <a:t>1.0</a:t>
            </a:r>
          </a:p>
          <a:p>
            <a:pPr lvl="0"/>
            <a:r>
              <a:rPr lang="zh-CN" altLang="en-US"/>
              <a:t>正文 </a:t>
            </a:r>
            <a:r>
              <a:rPr lang="en-US" altLang="zh-CN"/>
              <a:t>1.3</a:t>
            </a:r>
          </a:p>
          <a:p>
            <a:pPr lvl="0"/>
            <a:r>
              <a:rPr lang="en-US" altLang="zh-CN"/>
              <a:t>pexele</a:t>
            </a:r>
          </a:p>
          <a:p>
            <a:pPr lvl="0"/>
            <a:endParaRPr lang="en-US" altLang="zh-CN"/>
          </a:p>
          <a:p>
            <a:pPr lvl="0"/>
            <a:r>
              <a:rPr lang="zh-CN" altLang="en-US"/>
              <a:t>本网站所提供的任何信息内容（包括但不限于 </a:t>
            </a:r>
            <a:r>
              <a:rPr lang="en-US" altLang="zh-CN"/>
              <a:t>PPT </a:t>
            </a:r>
            <a:r>
              <a:rPr lang="zh-CN" altLang="en-US"/>
              <a:t>模板、</a:t>
            </a:r>
            <a:r>
              <a:rPr lang="en-US" altLang="zh-CN"/>
              <a:t>Word </a:t>
            </a:r>
            <a:r>
              <a:rPr lang="zh-CN" altLang="en-US"/>
              <a:t>文档、</a:t>
            </a:r>
            <a:r>
              <a:rPr lang="en-US" altLang="zh-CN"/>
              <a:t>Excel </a:t>
            </a:r>
            <a:r>
              <a:rPr lang="zh-CN" altLang="en-US"/>
              <a:t>图表、图片素材等）均受</a:t>
            </a:r>
            <a:r>
              <a:rPr lang="en-US" altLang="zh-CN"/>
              <a:t>《</a:t>
            </a:r>
            <a:r>
              <a:rPr lang="zh-CN" altLang="en-US"/>
              <a:t>中华人民共和国著作权法</a:t>
            </a:r>
            <a:r>
              <a:rPr lang="en-US" altLang="zh-CN"/>
              <a:t>》</a:t>
            </a:r>
            <a:r>
              <a:rPr lang="zh-CN" altLang="en-US"/>
              <a:t>、</a:t>
            </a:r>
            <a:r>
              <a:rPr lang="en-US" altLang="zh-CN"/>
              <a:t>《</a:t>
            </a:r>
            <a:r>
              <a:rPr lang="zh-CN" altLang="en-US"/>
              <a:t>信息网络传播权保护条例</a:t>
            </a:r>
            <a:r>
              <a:rPr lang="en-US" altLang="zh-CN"/>
              <a:t>》</a:t>
            </a:r>
            <a:r>
              <a:rPr lang="zh-CN" altLang="en-US"/>
              <a:t>及其他适用的法律法规的保护，未经权利人书面明确授权，信息内容的任何部分</a:t>
            </a:r>
            <a:r>
              <a:rPr lang="en-US" altLang="zh-CN"/>
              <a:t>(</a:t>
            </a:r>
            <a:r>
              <a:rPr lang="zh-CN" altLang="en-US"/>
              <a:t>包括图片或图表</a:t>
            </a:r>
            <a:r>
              <a:rPr lang="en-US" altLang="zh-CN"/>
              <a:t>)</a:t>
            </a:r>
            <a:r>
              <a:rPr lang="zh-CN" altLang="en-US"/>
              <a:t>不得被全部或部分的复制、传播、销售，否则将承担法律责任。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拾贰零玖</a:t>
            </a:r>
          </a:p>
          <a:p>
            <a:pPr lvl="0"/>
            <a:endParaRPr lang="zh-CN" altLang="en-US"/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BD70A8FD-CDF3-4721-BE73-4A74A46AB0AA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6"/>
            <a:ext cx="1657138" cy="440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867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/>
              <a:t>标注</a:t>
            </a:r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7821BE40-6048-4087-97C5-7A85EF62F365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2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字体使用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行距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素材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声明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724978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6D8023-5EA5-4AAE-B82C-BAD2DF2F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55186"/>
            <a:ext cx="10693400" cy="713614"/>
          </a:xfrm>
          <a:prstGeom prst="rect">
            <a:avLst/>
          </a:prstGeom>
        </p:spPr>
        <p:txBody>
          <a:bodyPr vert="horz" lIns="0" tIns="72000" rIns="0" bIns="720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A68AA9-BCAD-4D64-B969-BAF495CF0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168800"/>
            <a:ext cx="10871200" cy="4965300"/>
          </a:xfrm>
          <a:prstGeom prst="rect">
            <a:avLst/>
          </a:prstGeom>
        </p:spPr>
        <p:txBody>
          <a:bodyPr vert="horz" lIns="3600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F2B178-2206-45DB-AAFE-D229E137A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C5144-78A2-44C1-8AE8-5D1F74D5342B}" type="datetime1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CE5E89-8E80-4CB7-A6D6-FF7B6399A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E499B9-93B1-4003-BDCE-59C9B5023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3622F-77AB-4138-B81B-D0ABBB968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6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77" r:id="rId4"/>
    <p:sldLayoutId id="2147483660" r:id="rId5"/>
    <p:sldLayoutId id="2147483679" r:id="rId6"/>
    <p:sldLayoutId id="2147483665" r:id="rId7"/>
    <p:sldLayoutId id="214748367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E3754-C746-4CBA-861E-7BCF5B3178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9280" y="2458321"/>
            <a:ext cx="10193438" cy="967561"/>
          </a:xfrm>
        </p:spPr>
        <p:txBody>
          <a:bodyPr>
            <a:no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effectLst>
                  <a:outerShdw blurRad="63500" dist="50800" dir="18900000" algn="bl" rotWithShape="0">
                    <a:schemeClr val="tx1">
                      <a:alpha val="20000"/>
                    </a:schemeClr>
                  </a:outerShdw>
                </a:effectLst>
                <a:latin typeface="+mj-ea"/>
              </a:rPr>
              <a:t>蓝色学术答辩风格模板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AC642047-CF54-4ADF-87DA-CED20FEB26C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15885" y="3442252"/>
            <a:ext cx="8360230" cy="365019"/>
          </a:xfrm>
        </p:spPr>
        <p:txBody>
          <a:bodyPr>
            <a:noAutofit/>
          </a:bodyPr>
          <a:lstStyle/>
          <a:p>
            <a:pPr marL="0" indent="0" algn="dist">
              <a:buNone/>
            </a:pPr>
            <a:r>
              <a:rPr lang="en-US" altLang="zh-CN" sz="2400" spc="300" dirty="0">
                <a:solidFill>
                  <a:schemeClr val="bg1"/>
                </a:solidFill>
                <a:effectLst>
                  <a:outerShdw blurRad="63500" dist="50800" dir="18900000" algn="bl" rotWithShape="0">
                    <a:prstClr val="black">
                      <a:alpha val="20000"/>
                    </a:prstClr>
                  </a:outerShdw>
                </a:effectLst>
              </a:rPr>
              <a:t>THIS IS JUST A PIECE OF DECORATIVE TEXT</a:t>
            </a:r>
            <a:endParaRPr lang="zh-CN" altLang="en-US" sz="2400" spc="300" dirty="0">
              <a:solidFill>
                <a:schemeClr val="bg1"/>
              </a:solidFill>
              <a:effectLst>
                <a:outerShdw blurRad="63500" dist="50800" dir="189000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pic>
        <p:nvPicPr>
          <p:cNvPr id="10" name="图片 9">
            <a:hlinkClick r:id="rId2"/>
            <a:extLst>
              <a:ext uri="{FF2B5EF4-FFF2-40B4-BE49-F238E27FC236}">
                <a16:creationId xmlns:a16="http://schemas.microsoft.com/office/drawing/2014/main" id="{FADED2AF-AF6C-4430-9FC9-535406EEE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56" y="1483923"/>
            <a:ext cx="2724287" cy="35960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495D495-9F05-46B7-8287-C6E5B78E917F}"/>
              </a:ext>
            </a:extLst>
          </p:cNvPr>
          <p:cNvSpPr txBox="1"/>
          <p:nvPr/>
        </p:nvSpPr>
        <p:spPr>
          <a:xfrm>
            <a:off x="2670314" y="5473450"/>
            <a:ext cx="3167270" cy="40011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指导老师：</a:t>
            </a:r>
            <a:r>
              <a:rPr lang="en-US" altLang="zh-CN"/>
              <a:t> OfficePLUS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E67305-BD65-40B1-9CBC-94318C9D3841}"/>
              </a:ext>
            </a:extLst>
          </p:cNvPr>
          <p:cNvSpPr txBox="1"/>
          <p:nvPr/>
        </p:nvSpPr>
        <p:spPr>
          <a:xfrm>
            <a:off x="6354417" y="5473450"/>
            <a:ext cx="3452192" cy="40011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答辩学生：</a:t>
            </a:r>
            <a:r>
              <a:rPr lang="en-US" altLang="zh-CN" dirty="0"/>
              <a:t> </a:t>
            </a:r>
            <a:r>
              <a:rPr lang="en-US" altLang="zh-CN" dirty="0" err="1"/>
              <a:t>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159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5DEB4BE7-5442-43F9-B9B9-CE0BB0BCD087}"/>
              </a:ext>
            </a:extLst>
          </p:cNvPr>
          <p:cNvSpPr/>
          <p:nvPr/>
        </p:nvSpPr>
        <p:spPr>
          <a:xfrm>
            <a:off x="5399847" y="1892502"/>
            <a:ext cx="1392306" cy="1392306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D22D1DB-FA58-430B-99EE-9D2A0FFE409D}"/>
              </a:ext>
            </a:extLst>
          </p:cNvPr>
          <p:cNvSpPr/>
          <p:nvPr/>
        </p:nvSpPr>
        <p:spPr>
          <a:xfrm>
            <a:off x="1895248" y="2191656"/>
            <a:ext cx="935106" cy="935106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iconfont-1187-868110">
            <a:extLst>
              <a:ext uri="{FF2B5EF4-FFF2-40B4-BE49-F238E27FC236}">
                <a16:creationId xmlns:a16="http://schemas.microsoft.com/office/drawing/2014/main" id="{2DFFF6E7-ADE0-4021-8F9C-6BD985C7777B}"/>
              </a:ext>
            </a:extLst>
          </p:cNvPr>
          <p:cNvSpPr>
            <a:spLocks noChangeAspect="1"/>
          </p:cNvSpPr>
          <p:nvPr/>
        </p:nvSpPr>
        <p:spPr bwMode="auto">
          <a:xfrm>
            <a:off x="2147785" y="2451855"/>
            <a:ext cx="430031" cy="414708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D1AAB0D-7F6F-45DE-AA01-024F42D9A973}"/>
              </a:ext>
            </a:extLst>
          </p:cNvPr>
          <p:cNvSpPr/>
          <p:nvPr/>
        </p:nvSpPr>
        <p:spPr>
          <a:xfrm>
            <a:off x="9401390" y="2191656"/>
            <a:ext cx="935106" cy="935106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iconfont-1187-868620">
            <a:extLst>
              <a:ext uri="{FF2B5EF4-FFF2-40B4-BE49-F238E27FC236}">
                <a16:creationId xmlns:a16="http://schemas.microsoft.com/office/drawing/2014/main" id="{7C368032-A7C8-46D4-AD3E-FDCFC2150CE2}"/>
              </a:ext>
            </a:extLst>
          </p:cNvPr>
          <p:cNvSpPr>
            <a:spLocks noChangeAspect="1"/>
          </p:cNvSpPr>
          <p:nvPr/>
        </p:nvSpPr>
        <p:spPr bwMode="auto">
          <a:xfrm>
            <a:off x="9652725" y="2451855"/>
            <a:ext cx="497455" cy="414708"/>
          </a:xfrm>
          <a:custGeom>
            <a:avLst/>
            <a:gdLst>
              <a:gd name="T0" fmla="*/ 9600 w 12799"/>
              <a:gd name="T1" fmla="*/ 9396 h 10669"/>
              <a:gd name="T2" fmla="*/ 1280 w 12799"/>
              <a:gd name="T3" fmla="*/ 9396 h 10669"/>
              <a:gd name="T4" fmla="*/ 1280 w 12799"/>
              <a:gd name="T5" fmla="*/ 3407 h 10669"/>
              <a:gd name="T6" fmla="*/ 3197 w 12799"/>
              <a:gd name="T7" fmla="*/ 3407 h 10669"/>
              <a:gd name="T8" fmla="*/ 4620 w 12799"/>
              <a:gd name="T9" fmla="*/ 2133 h 10669"/>
              <a:gd name="T10" fmla="*/ 640 w 12799"/>
              <a:gd name="T11" fmla="*/ 2133 h 10669"/>
              <a:gd name="T12" fmla="*/ 0 w 12799"/>
              <a:gd name="T13" fmla="*/ 2770 h 10669"/>
              <a:gd name="T14" fmla="*/ 0 w 12799"/>
              <a:gd name="T15" fmla="*/ 10032 h 10669"/>
              <a:gd name="T16" fmla="*/ 640 w 12799"/>
              <a:gd name="T17" fmla="*/ 10669 h 10669"/>
              <a:gd name="T18" fmla="*/ 10240 w 12799"/>
              <a:gd name="T19" fmla="*/ 10669 h 10669"/>
              <a:gd name="T20" fmla="*/ 10880 w 12799"/>
              <a:gd name="T21" fmla="*/ 10032 h 10669"/>
              <a:gd name="T22" fmla="*/ 10880 w 12799"/>
              <a:gd name="T23" fmla="*/ 6400 h 10669"/>
              <a:gd name="T24" fmla="*/ 9600 w 12799"/>
              <a:gd name="T25" fmla="*/ 7447 h 10669"/>
              <a:gd name="T26" fmla="*/ 9600 w 12799"/>
              <a:gd name="T27" fmla="*/ 9396 h 10669"/>
              <a:gd name="T28" fmla="*/ 8533 w 12799"/>
              <a:gd name="T29" fmla="*/ 4266 h 10669"/>
              <a:gd name="T30" fmla="*/ 8533 w 12799"/>
              <a:gd name="T31" fmla="*/ 6396 h 10669"/>
              <a:gd name="T32" fmla="*/ 12799 w 12799"/>
              <a:gd name="T33" fmla="*/ 3213 h 10669"/>
              <a:gd name="T34" fmla="*/ 8533 w 12799"/>
              <a:gd name="T35" fmla="*/ 0 h 10669"/>
              <a:gd name="T36" fmla="*/ 8533 w 12799"/>
              <a:gd name="T37" fmla="*/ 1990 h 10669"/>
              <a:gd name="T38" fmla="*/ 3200 w 12799"/>
              <a:gd name="T39" fmla="*/ 7466 h 10669"/>
              <a:gd name="T40" fmla="*/ 8533 w 12799"/>
              <a:gd name="T41" fmla="*/ 4266 h 10669"/>
              <a:gd name="T42" fmla="*/ 8533 w 12799"/>
              <a:gd name="T43" fmla="*/ 4266 h 10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799" h="10669">
                <a:moveTo>
                  <a:pt x="9600" y="9396"/>
                </a:moveTo>
                <a:lnTo>
                  <a:pt x="1280" y="9396"/>
                </a:lnTo>
                <a:lnTo>
                  <a:pt x="1280" y="3407"/>
                </a:lnTo>
                <a:lnTo>
                  <a:pt x="3197" y="3407"/>
                </a:lnTo>
                <a:cubicBezTo>
                  <a:pt x="3197" y="3407"/>
                  <a:pt x="3667" y="2750"/>
                  <a:pt x="4620" y="2133"/>
                </a:cubicBezTo>
                <a:lnTo>
                  <a:pt x="640" y="2133"/>
                </a:lnTo>
                <a:cubicBezTo>
                  <a:pt x="287" y="2133"/>
                  <a:pt x="0" y="2416"/>
                  <a:pt x="0" y="2770"/>
                </a:cubicBezTo>
                <a:lnTo>
                  <a:pt x="0" y="10032"/>
                </a:lnTo>
                <a:cubicBezTo>
                  <a:pt x="0" y="10382"/>
                  <a:pt x="287" y="10669"/>
                  <a:pt x="640" y="10669"/>
                </a:cubicBezTo>
                <a:lnTo>
                  <a:pt x="10240" y="10669"/>
                </a:lnTo>
                <a:cubicBezTo>
                  <a:pt x="10593" y="10669"/>
                  <a:pt x="10880" y="10386"/>
                  <a:pt x="10880" y="10032"/>
                </a:cubicBezTo>
                <a:lnTo>
                  <a:pt x="10880" y="6400"/>
                </a:lnTo>
                <a:lnTo>
                  <a:pt x="9600" y="7447"/>
                </a:lnTo>
                <a:lnTo>
                  <a:pt x="9600" y="9396"/>
                </a:lnTo>
                <a:close/>
                <a:moveTo>
                  <a:pt x="8533" y="4266"/>
                </a:moveTo>
                <a:lnTo>
                  <a:pt x="8533" y="6396"/>
                </a:lnTo>
                <a:lnTo>
                  <a:pt x="12799" y="3213"/>
                </a:lnTo>
                <a:lnTo>
                  <a:pt x="8533" y="0"/>
                </a:lnTo>
                <a:lnTo>
                  <a:pt x="8533" y="1990"/>
                </a:lnTo>
                <a:cubicBezTo>
                  <a:pt x="3373" y="1990"/>
                  <a:pt x="3200" y="7466"/>
                  <a:pt x="3200" y="7466"/>
                </a:cubicBezTo>
                <a:cubicBezTo>
                  <a:pt x="4660" y="5083"/>
                  <a:pt x="5733" y="4266"/>
                  <a:pt x="8533" y="4266"/>
                </a:cubicBezTo>
                <a:close/>
                <a:moveTo>
                  <a:pt x="8533" y="4266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D9D4374-3D68-40EB-A46D-425D7F859831}"/>
              </a:ext>
            </a:extLst>
          </p:cNvPr>
          <p:cNvSpPr/>
          <p:nvPr/>
        </p:nvSpPr>
        <p:spPr>
          <a:xfrm>
            <a:off x="5483236" y="1975891"/>
            <a:ext cx="1225528" cy="1225528"/>
          </a:xfrm>
          <a:prstGeom prst="ellipse">
            <a:avLst/>
          </a:prstGeom>
          <a:blipFill dpi="0" rotWithShape="1">
            <a:blip r:embed="rId3"/>
            <a:srcRect/>
            <a:tile tx="0" ty="-2730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5DACFCA-FC8D-4624-82EE-E793098BF402}"/>
              </a:ext>
            </a:extLst>
          </p:cNvPr>
          <p:cNvSpPr txBox="1"/>
          <p:nvPr/>
        </p:nvSpPr>
        <p:spPr>
          <a:xfrm>
            <a:off x="724084" y="4366000"/>
            <a:ext cx="3270650" cy="1137106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标题可以根据实际情况进行拉伸。文本内容也可根据情况进行调整字号、间距。</a:t>
            </a: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BC8384C1-4ACB-4709-83B9-C5001EA1AC8B}"/>
              </a:ext>
            </a:extLst>
          </p:cNvPr>
          <p:cNvSpPr/>
          <p:nvPr/>
        </p:nvSpPr>
        <p:spPr>
          <a:xfrm rot="10800000">
            <a:off x="2182568" y="4053541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51C60ED-7222-4A15-97A1-8304AD38080C}"/>
              </a:ext>
            </a:extLst>
          </p:cNvPr>
          <p:cNvSpPr/>
          <p:nvPr/>
        </p:nvSpPr>
        <p:spPr>
          <a:xfrm>
            <a:off x="1072140" y="3711982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研究方法一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A1D9B2-1D3A-46FD-9C1F-63E4964BC496}"/>
              </a:ext>
            </a:extLst>
          </p:cNvPr>
          <p:cNvSpPr txBox="1"/>
          <p:nvPr/>
        </p:nvSpPr>
        <p:spPr>
          <a:xfrm>
            <a:off x="4466651" y="4266417"/>
            <a:ext cx="3270650" cy="1137106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标题可以根据实际情况进行拉伸。文本内容也可根据情况进行调整字号、间距。</a:t>
            </a: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13D2B17E-B1BA-4771-BBC2-D76941407A7D}"/>
              </a:ext>
            </a:extLst>
          </p:cNvPr>
          <p:cNvSpPr/>
          <p:nvPr/>
        </p:nvSpPr>
        <p:spPr>
          <a:xfrm rot="10800000">
            <a:off x="5925135" y="3953958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B9A1DC7-46D3-46F0-9AA1-4E33A8000F8F}"/>
              </a:ext>
            </a:extLst>
          </p:cNvPr>
          <p:cNvSpPr/>
          <p:nvPr/>
        </p:nvSpPr>
        <p:spPr>
          <a:xfrm>
            <a:off x="4814707" y="3612399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研究方法二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9C9D879-E275-4189-91A3-9D8D04F63499}"/>
              </a:ext>
            </a:extLst>
          </p:cNvPr>
          <p:cNvSpPr txBox="1"/>
          <p:nvPr/>
        </p:nvSpPr>
        <p:spPr>
          <a:xfrm>
            <a:off x="8248250" y="4366000"/>
            <a:ext cx="3270650" cy="1137106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/>
              <a:t>标题可以根据实际情况进行拉伸。文本内容也可根据情况进行调整字号、间距。</a:t>
            </a: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E811D9EB-6708-47BB-85B3-8C86BB0A9E3E}"/>
              </a:ext>
            </a:extLst>
          </p:cNvPr>
          <p:cNvSpPr/>
          <p:nvPr/>
        </p:nvSpPr>
        <p:spPr>
          <a:xfrm rot="10800000">
            <a:off x="9706734" y="4053541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F944011-A3A8-4102-ACCF-01BA61A7DD97}"/>
              </a:ext>
            </a:extLst>
          </p:cNvPr>
          <p:cNvSpPr/>
          <p:nvPr/>
        </p:nvSpPr>
        <p:spPr>
          <a:xfrm>
            <a:off x="8596306" y="3711982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研究方法三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研究方法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88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1D2A17E-BA41-4DBB-AB5D-4BCBBA6C212C}"/>
              </a:ext>
            </a:extLst>
          </p:cNvPr>
          <p:cNvCxnSpPr/>
          <p:nvPr/>
        </p:nvCxnSpPr>
        <p:spPr>
          <a:xfrm flipH="1">
            <a:off x="4815068" y="1891818"/>
            <a:ext cx="100699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B94DE58A-57B1-41D5-9F89-0664DCA3E173}"/>
              </a:ext>
            </a:extLst>
          </p:cNvPr>
          <p:cNvSpPr/>
          <p:nvPr/>
        </p:nvSpPr>
        <p:spPr>
          <a:xfrm>
            <a:off x="4771269" y="1849337"/>
            <a:ext cx="84966" cy="84962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78B9E4-2659-44D9-BE81-2DB9CA36C247}"/>
              </a:ext>
            </a:extLst>
          </p:cNvPr>
          <p:cNvSpPr txBox="1"/>
          <p:nvPr/>
        </p:nvSpPr>
        <p:spPr>
          <a:xfrm>
            <a:off x="1064872" y="2323594"/>
            <a:ext cx="3478790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标题可视情况进行拉伸，文本也可根据具体情况调节字号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FD2CBD0-624B-4ED1-AB73-2E5BCFBD8B71}"/>
              </a:ext>
            </a:extLst>
          </p:cNvPr>
          <p:cNvSpPr txBox="1"/>
          <p:nvPr/>
        </p:nvSpPr>
        <p:spPr>
          <a:xfrm>
            <a:off x="7648244" y="3278251"/>
            <a:ext cx="3478790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标题可视情况进行拉伸，文本也可根据具体情况调节字号</a:t>
            </a: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F17725B4-4429-4B58-8D1D-0A8A7ACBC05C}"/>
              </a:ext>
            </a:extLst>
          </p:cNvPr>
          <p:cNvSpPr/>
          <p:nvPr/>
        </p:nvSpPr>
        <p:spPr>
          <a:xfrm rot="16200000" flipH="1">
            <a:off x="3959587" y="1987412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A196864-EFD6-41A6-A7C7-1CE3C087A8EC}"/>
              </a:ext>
            </a:extLst>
          </p:cNvPr>
          <p:cNvSpPr/>
          <p:nvPr/>
        </p:nvSpPr>
        <p:spPr>
          <a:xfrm flipH="1">
            <a:off x="1983502" y="1667399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课题研究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252C91-DE13-4C00-9143-50C364AF0E1E}"/>
              </a:ext>
            </a:extLst>
          </p:cNvPr>
          <p:cNvSpPr txBox="1"/>
          <p:nvPr/>
        </p:nvSpPr>
        <p:spPr>
          <a:xfrm>
            <a:off x="1064872" y="4207030"/>
            <a:ext cx="3478790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标题可视情况进行拉伸，文本也可根据具体情况调节字号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8E0E2ABD-FCF4-422F-9BCF-0657AB664E3D}"/>
              </a:ext>
            </a:extLst>
          </p:cNvPr>
          <p:cNvSpPr/>
          <p:nvPr/>
        </p:nvSpPr>
        <p:spPr>
          <a:xfrm rot="16200000" flipH="1">
            <a:off x="3959587" y="3870848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7942DB0A-9613-4527-BF3A-5FCB34EA6873}"/>
              </a:ext>
            </a:extLst>
          </p:cNvPr>
          <p:cNvSpPr/>
          <p:nvPr/>
        </p:nvSpPr>
        <p:spPr>
          <a:xfrm flipH="1">
            <a:off x="1983502" y="3550835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检查调整</a:t>
            </a:r>
          </a:p>
        </p:txBody>
      </p:sp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E2AE100D-B640-48A6-B41F-695409A33702}"/>
              </a:ext>
            </a:extLst>
          </p:cNvPr>
          <p:cNvSpPr/>
          <p:nvPr/>
        </p:nvSpPr>
        <p:spPr>
          <a:xfrm rot="5400000">
            <a:off x="7896586" y="2924969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994734B-6B44-42F3-B7CB-DD93DEB3192D}"/>
              </a:ext>
            </a:extLst>
          </p:cNvPr>
          <p:cNvSpPr/>
          <p:nvPr/>
        </p:nvSpPr>
        <p:spPr>
          <a:xfrm>
            <a:off x="7760991" y="2604958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试验论证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5298E47-4D39-47EF-9762-1B2CF64172E4}"/>
              </a:ext>
            </a:extLst>
          </p:cNvPr>
          <p:cNvSpPr txBox="1"/>
          <p:nvPr/>
        </p:nvSpPr>
        <p:spPr>
          <a:xfrm>
            <a:off x="7648244" y="5144434"/>
            <a:ext cx="3478790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标题可视情况进行拉伸，文本也可根据具体情况调节字号</a:t>
            </a:r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B9337F6F-F4A9-4416-AD09-B306FCE9BFFA}"/>
              </a:ext>
            </a:extLst>
          </p:cNvPr>
          <p:cNvSpPr/>
          <p:nvPr/>
        </p:nvSpPr>
        <p:spPr>
          <a:xfrm rot="5400000">
            <a:off x="7896586" y="4791152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3CCDE51-A710-432A-A4E3-A6AB06C4036E}"/>
              </a:ext>
            </a:extLst>
          </p:cNvPr>
          <p:cNvSpPr/>
          <p:nvPr/>
        </p:nvSpPr>
        <p:spPr>
          <a:xfrm>
            <a:off x="7760991" y="4471141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撰写论文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932C204-2304-40DC-ADE2-0F44A7D21BE5}"/>
              </a:ext>
            </a:extLst>
          </p:cNvPr>
          <p:cNvSpPr/>
          <p:nvPr/>
        </p:nvSpPr>
        <p:spPr>
          <a:xfrm>
            <a:off x="6060000" y="1332300"/>
            <a:ext cx="72000" cy="4347711"/>
          </a:xfrm>
          <a:prstGeom prst="rect">
            <a:avLst/>
          </a:prstGeom>
          <a:gradFill>
            <a:gsLst>
              <a:gs pos="63000">
                <a:schemeClr val="accent2"/>
              </a:gs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研究过程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1D2A17E-BA41-4DBB-AB5D-4BCBBA6C212C}"/>
              </a:ext>
            </a:extLst>
          </p:cNvPr>
          <p:cNvCxnSpPr/>
          <p:nvPr/>
        </p:nvCxnSpPr>
        <p:spPr>
          <a:xfrm flipH="1">
            <a:off x="4815068" y="3758619"/>
            <a:ext cx="100699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B94DE58A-57B1-41D5-9F89-0664DCA3E173}"/>
              </a:ext>
            </a:extLst>
          </p:cNvPr>
          <p:cNvSpPr/>
          <p:nvPr/>
        </p:nvSpPr>
        <p:spPr>
          <a:xfrm>
            <a:off x="4771269" y="3716138"/>
            <a:ext cx="84966" cy="84962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1D2A17E-BA41-4DBB-AB5D-4BCBBA6C212C}"/>
              </a:ext>
            </a:extLst>
          </p:cNvPr>
          <p:cNvCxnSpPr/>
          <p:nvPr/>
        </p:nvCxnSpPr>
        <p:spPr>
          <a:xfrm>
            <a:off x="6385417" y="2826851"/>
            <a:ext cx="100699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B94DE58A-57B1-41D5-9F89-0664DCA3E173}"/>
              </a:ext>
            </a:extLst>
          </p:cNvPr>
          <p:cNvSpPr/>
          <p:nvPr/>
        </p:nvSpPr>
        <p:spPr>
          <a:xfrm flipH="1">
            <a:off x="7351248" y="2784370"/>
            <a:ext cx="84966" cy="84962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1D2A17E-BA41-4DBB-AB5D-4BCBBA6C212C}"/>
              </a:ext>
            </a:extLst>
          </p:cNvPr>
          <p:cNvCxnSpPr/>
          <p:nvPr/>
        </p:nvCxnSpPr>
        <p:spPr>
          <a:xfrm>
            <a:off x="6385417" y="4686184"/>
            <a:ext cx="100699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B94DE58A-57B1-41D5-9F89-0664DCA3E173}"/>
              </a:ext>
            </a:extLst>
          </p:cNvPr>
          <p:cNvSpPr/>
          <p:nvPr/>
        </p:nvSpPr>
        <p:spPr>
          <a:xfrm flipH="1">
            <a:off x="7351248" y="4643703"/>
            <a:ext cx="84966" cy="84962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56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5480103" y="849610"/>
            <a:ext cx="630549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03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5746803" y="3025076"/>
            <a:ext cx="5815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研究成果展示及应用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ACE96A-A826-405D-9C1E-36974B7CD7D7}"/>
              </a:ext>
            </a:extLst>
          </p:cNvPr>
          <p:cNvSpPr txBox="1"/>
          <p:nvPr/>
        </p:nvSpPr>
        <p:spPr>
          <a:xfrm>
            <a:off x="6402257" y="3744710"/>
            <a:ext cx="4461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/>
              <a:t>THIS IS JUST A PIECE OF DECORATIVE TEXT</a:t>
            </a:r>
          </a:p>
        </p:txBody>
      </p:sp>
      <p:sp>
        <p:nvSpPr>
          <p:cNvPr id="7" name="graduation-hat-front-view_27483">
            <a:extLst>
              <a:ext uri="{FF2B5EF4-FFF2-40B4-BE49-F238E27FC236}">
                <a16:creationId xmlns:a16="http://schemas.microsoft.com/office/drawing/2014/main" id="{D15CDE6F-1223-43B1-8944-F62EA21CF0DC}"/>
              </a:ext>
            </a:extLst>
          </p:cNvPr>
          <p:cNvSpPr>
            <a:spLocks noChangeAspect="1"/>
          </p:cNvSpPr>
          <p:nvPr/>
        </p:nvSpPr>
        <p:spPr bwMode="auto">
          <a:xfrm>
            <a:off x="3801306" y="3032338"/>
            <a:ext cx="693589" cy="793324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74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研究成果展示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60400" y="2324100"/>
            <a:ext cx="10858500" cy="2946400"/>
          </a:xfrm>
          <a:prstGeom prst="roundRect">
            <a:avLst>
              <a:gd name="adj" fmla="val 4228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41" y="1800192"/>
            <a:ext cx="4128547" cy="3816415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63500" dist="381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5613361" y="2666326"/>
            <a:ext cx="521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研究成果一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5613362" y="3144848"/>
            <a:ext cx="5524538" cy="14952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arial" panose="020B0604020202020204" pitchFamily="34" charset="0"/>
              </a:rPr>
              <a:t>在这个文本框中的内容你可根据情况调整文字大小、间距、文字颜色。在这个文本框中的内容你可根据情况调整文字大小、间距、文字颜色。</a:t>
            </a:r>
          </a:p>
          <a:p>
            <a:pPr>
              <a:lnSpc>
                <a:spcPct val="130000"/>
              </a:lnSpc>
            </a:pPr>
            <a:endParaRPr lang="zh-CN" altLang="en-US" spc="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84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研究成果展示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660400" y="1917700"/>
            <a:ext cx="10858500" cy="1993900"/>
          </a:xfrm>
          <a:prstGeom prst="roundRect">
            <a:avLst>
              <a:gd name="adj" fmla="val 4228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63"/>
          <a:stretch/>
        </p:blipFill>
        <p:spPr>
          <a:xfrm>
            <a:off x="1016000" y="1520793"/>
            <a:ext cx="4128547" cy="2581308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63500" dist="381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5560022" y="2194749"/>
            <a:ext cx="5524538" cy="5724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研究成果二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5560022" y="2660861"/>
            <a:ext cx="5524538" cy="77700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arial" panose="020B0604020202020204" pitchFamily="34" charset="0"/>
              </a:rPr>
              <a:t>在这个文本框中的内容你可根据情况调整文字大小、间距、文字颜色。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5150" y="4530220"/>
            <a:ext cx="10953750" cy="5724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研究成果二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565149" y="4996332"/>
            <a:ext cx="11075307" cy="11351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在这个文本框中的内容你可根据情况调整文字大小、间距、文字颜色。在这个文本框中的内容你可根据情况调整文字大小、间距、文字颜色。</a:t>
            </a:r>
          </a:p>
          <a:p>
            <a:pPr>
              <a:lnSpc>
                <a:spcPct val="130000"/>
              </a:lnSpc>
            </a:pPr>
            <a:endParaRPr lang="zh-CN" altLang="en-US" spc="1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26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研究成果展示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128" y="1898574"/>
            <a:ext cx="3301844" cy="2064425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63500" dist="381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63"/>
          <a:stretch/>
        </p:blipFill>
        <p:spPr>
          <a:xfrm>
            <a:off x="4438807" y="1898574"/>
            <a:ext cx="3301844" cy="2064425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63500" dist="381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63"/>
          <a:stretch/>
        </p:blipFill>
        <p:spPr>
          <a:xfrm>
            <a:off x="8144486" y="1898574"/>
            <a:ext cx="3301844" cy="2064425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63500" dist="381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21" name="文本框 20"/>
          <p:cNvSpPr txBox="1"/>
          <p:nvPr/>
        </p:nvSpPr>
        <p:spPr>
          <a:xfrm>
            <a:off x="565150" y="4362215"/>
            <a:ext cx="10953750" cy="5417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研究成果三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565149" y="4795272"/>
            <a:ext cx="11075307" cy="11767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在这个文本框中的内容你可根据情况调整文字大小、间距、文字颜色。在这个文本框中的内容你可根据情况调整文字大小、间距、文字颜色。</a:t>
            </a:r>
          </a:p>
          <a:p>
            <a:pPr>
              <a:lnSpc>
                <a:spcPct val="130000"/>
              </a:lnSpc>
            </a:pPr>
            <a:endParaRPr lang="zh-CN" altLang="en-US" spc="1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52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AFC7172-A9D0-4C3E-84B9-8BFCE4F0B9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918943"/>
              </p:ext>
            </p:extLst>
          </p:nvPr>
        </p:nvGraphicFramePr>
        <p:xfrm>
          <a:off x="5289630" y="1968014"/>
          <a:ext cx="5787783" cy="3747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3CE064EE-9530-498F-A5DA-1E0068174DF7}"/>
              </a:ext>
            </a:extLst>
          </p:cNvPr>
          <p:cNvSpPr txBox="1"/>
          <p:nvPr/>
        </p:nvSpPr>
        <p:spPr>
          <a:xfrm>
            <a:off x="1123583" y="2762762"/>
            <a:ext cx="3659290" cy="293567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在这个文本框中的内容你可根据情况调整文字大小、间距、文字颜色。在这个文本框中的内容你可根据情况调整文字大小、间距、文字颜色。在这个文本框中的内容你可根据情况调整文字大小、间距、文字颜色。</a:t>
            </a:r>
          </a:p>
          <a:p>
            <a:endParaRPr lang="zh-CN" altLang="en-US" dirty="0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49EA0AC0-769E-4172-AF95-9B26A3B999E3}"/>
              </a:ext>
            </a:extLst>
          </p:cNvPr>
          <p:cNvSpPr/>
          <p:nvPr/>
        </p:nvSpPr>
        <p:spPr>
          <a:xfrm rot="5400000">
            <a:off x="1354795" y="2390374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62C4916-0A05-4781-9942-A70A5727508D}"/>
              </a:ext>
            </a:extLst>
          </p:cNvPr>
          <p:cNvSpPr/>
          <p:nvPr/>
        </p:nvSpPr>
        <p:spPr>
          <a:xfrm>
            <a:off x="1219200" y="2070363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研究成果数据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研究成果展示</a:t>
            </a:r>
          </a:p>
        </p:txBody>
      </p:sp>
    </p:spTree>
    <p:extLst>
      <p:ext uri="{BB962C8B-B14F-4D97-AF65-F5344CB8AC3E}">
        <p14:creationId xmlns:p14="http://schemas.microsoft.com/office/powerpoint/2010/main" val="1974271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E32449-440C-42C6-9AD0-1B6BF60E0570}"/>
              </a:ext>
            </a:extLst>
          </p:cNvPr>
          <p:cNvSpPr/>
          <p:nvPr/>
        </p:nvSpPr>
        <p:spPr>
          <a:xfrm rot="2708902">
            <a:off x="5103700" y="2828785"/>
            <a:ext cx="1984602" cy="1984602"/>
          </a:xfrm>
          <a:prstGeom prst="roundRect">
            <a:avLst>
              <a:gd name="adj" fmla="val 9699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2DD6D14-EB46-4E60-B079-91681AABA290}"/>
              </a:ext>
            </a:extLst>
          </p:cNvPr>
          <p:cNvSpPr/>
          <p:nvPr/>
        </p:nvSpPr>
        <p:spPr>
          <a:xfrm>
            <a:off x="4993585" y="2718818"/>
            <a:ext cx="803950" cy="8039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zoom-tool_72585">
            <a:extLst>
              <a:ext uri="{FF2B5EF4-FFF2-40B4-BE49-F238E27FC236}">
                <a16:creationId xmlns:a16="http://schemas.microsoft.com/office/drawing/2014/main" id="{E3BD927A-368B-4365-99BA-8D129427A04F}"/>
              </a:ext>
            </a:extLst>
          </p:cNvPr>
          <p:cNvSpPr>
            <a:spLocks noChangeAspect="1"/>
          </p:cNvSpPr>
          <p:nvPr/>
        </p:nvSpPr>
        <p:spPr bwMode="auto">
          <a:xfrm>
            <a:off x="5185454" y="2919483"/>
            <a:ext cx="420212" cy="405660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CA939B9-B428-4C75-A7D9-9DDC0B7D075A}"/>
              </a:ext>
            </a:extLst>
          </p:cNvPr>
          <p:cNvSpPr/>
          <p:nvPr/>
        </p:nvSpPr>
        <p:spPr>
          <a:xfrm>
            <a:off x="6370441" y="2718818"/>
            <a:ext cx="803950" cy="80394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stats-up-graphic_44775">
            <a:extLst>
              <a:ext uri="{FF2B5EF4-FFF2-40B4-BE49-F238E27FC236}">
                <a16:creationId xmlns:a16="http://schemas.microsoft.com/office/drawing/2014/main" id="{8C110F6A-65A9-49EF-890A-8BC1EDAF18C6}"/>
              </a:ext>
            </a:extLst>
          </p:cNvPr>
          <p:cNvSpPr>
            <a:spLocks noChangeAspect="1"/>
          </p:cNvSpPr>
          <p:nvPr/>
        </p:nvSpPr>
        <p:spPr bwMode="auto">
          <a:xfrm>
            <a:off x="6579169" y="2919817"/>
            <a:ext cx="386493" cy="401949"/>
          </a:xfrm>
          <a:custGeom>
            <a:avLst/>
            <a:gdLst>
              <a:gd name="T0" fmla="*/ 433 w 433"/>
              <a:gd name="T1" fmla="*/ 411 h 451"/>
              <a:gd name="T2" fmla="*/ 393 w 433"/>
              <a:gd name="T3" fmla="*/ 451 h 451"/>
              <a:gd name="T4" fmla="*/ 40 w 433"/>
              <a:gd name="T5" fmla="*/ 451 h 451"/>
              <a:gd name="T6" fmla="*/ 0 w 433"/>
              <a:gd name="T7" fmla="*/ 411 h 451"/>
              <a:gd name="T8" fmla="*/ 0 w 433"/>
              <a:gd name="T9" fmla="*/ 58 h 451"/>
              <a:gd name="T10" fmla="*/ 40 w 433"/>
              <a:gd name="T11" fmla="*/ 18 h 451"/>
              <a:gd name="T12" fmla="*/ 80 w 433"/>
              <a:gd name="T13" fmla="*/ 58 h 451"/>
              <a:gd name="T14" fmla="*/ 80 w 433"/>
              <a:gd name="T15" fmla="*/ 371 h 451"/>
              <a:gd name="T16" fmla="*/ 113 w 433"/>
              <a:gd name="T17" fmla="*/ 371 h 451"/>
              <a:gd name="T18" fmla="*/ 113 w 433"/>
              <a:gd name="T19" fmla="*/ 268 h 451"/>
              <a:gd name="T20" fmla="*/ 153 w 433"/>
              <a:gd name="T21" fmla="*/ 228 h 451"/>
              <a:gd name="T22" fmla="*/ 193 w 433"/>
              <a:gd name="T23" fmla="*/ 268 h 451"/>
              <a:gd name="T24" fmla="*/ 193 w 433"/>
              <a:gd name="T25" fmla="*/ 371 h 451"/>
              <a:gd name="T26" fmla="*/ 223 w 433"/>
              <a:gd name="T27" fmla="*/ 371 h 451"/>
              <a:gd name="T28" fmla="*/ 223 w 433"/>
              <a:gd name="T29" fmla="*/ 195 h 451"/>
              <a:gd name="T30" fmla="*/ 263 w 433"/>
              <a:gd name="T31" fmla="*/ 155 h 451"/>
              <a:gd name="T32" fmla="*/ 303 w 433"/>
              <a:gd name="T33" fmla="*/ 195 h 451"/>
              <a:gd name="T34" fmla="*/ 303 w 433"/>
              <a:gd name="T35" fmla="*/ 371 h 451"/>
              <a:gd name="T36" fmla="*/ 333 w 433"/>
              <a:gd name="T37" fmla="*/ 371 h 451"/>
              <a:gd name="T38" fmla="*/ 333 w 433"/>
              <a:gd name="T39" fmla="*/ 125 h 451"/>
              <a:gd name="T40" fmla="*/ 373 w 433"/>
              <a:gd name="T41" fmla="*/ 85 h 451"/>
              <a:gd name="T42" fmla="*/ 413 w 433"/>
              <a:gd name="T43" fmla="*/ 125 h 451"/>
              <a:gd name="T44" fmla="*/ 413 w 433"/>
              <a:gd name="T45" fmla="*/ 377 h 451"/>
              <a:gd name="T46" fmla="*/ 433 w 433"/>
              <a:gd name="T47" fmla="*/ 411 h 451"/>
              <a:gd name="T48" fmla="*/ 151 w 433"/>
              <a:gd name="T49" fmla="*/ 149 h 451"/>
              <a:gd name="T50" fmla="*/ 161 w 433"/>
              <a:gd name="T51" fmla="*/ 146 h 451"/>
              <a:gd name="T52" fmla="*/ 269 w 433"/>
              <a:gd name="T53" fmla="*/ 78 h 451"/>
              <a:gd name="T54" fmla="*/ 266 w 433"/>
              <a:gd name="T55" fmla="*/ 92 h 451"/>
              <a:gd name="T56" fmla="*/ 281 w 433"/>
              <a:gd name="T57" fmla="*/ 116 h 451"/>
              <a:gd name="T58" fmla="*/ 285 w 433"/>
              <a:gd name="T59" fmla="*/ 116 h 451"/>
              <a:gd name="T60" fmla="*/ 305 w 433"/>
              <a:gd name="T61" fmla="*/ 101 h 451"/>
              <a:gd name="T62" fmla="*/ 319 w 433"/>
              <a:gd name="T63" fmla="*/ 40 h 451"/>
              <a:gd name="T64" fmla="*/ 316 w 433"/>
              <a:gd name="T65" fmla="*/ 25 h 451"/>
              <a:gd name="T66" fmla="*/ 304 w 433"/>
              <a:gd name="T67" fmla="*/ 16 h 451"/>
              <a:gd name="T68" fmla="*/ 244 w 433"/>
              <a:gd name="T69" fmla="*/ 3 h 451"/>
              <a:gd name="T70" fmla="*/ 220 w 433"/>
              <a:gd name="T71" fmla="*/ 18 h 451"/>
              <a:gd name="T72" fmla="*/ 235 w 433"/>
              <a:gd name="T73" fmla="*/ 41 h 451"/>
              <a:gd name="T74" fmla="*/ 248 w 433"/>
              <a:gd name="T75" fmla="*/ 45 h 451"/>
              <a:gd name="T76" fmla="*/ 140 w 433"/>
              <a:gd name="T77" fmla="*/ 112 h 451"/>
              <a:gd name="T78" fmla="*/ 134 w 433"/>
              <a:gd name="T79" fmla="*/ 139 h 451"/>
              <a:gd name="T80" fmla="*/ 151 w 433"/>
              <a:gd name="T81" fmla="*/ 14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33" h="451">
                <a:moveTo>
                  <a:pt x="433" y="411"/>
                </a:moveTo>
                <a:cubicBezTo>
                  <a:pt x="433" y="433"/>
                  <a:pt x="415" y="451"/>
                  <a:pt x="393" y="451"/>
                </a:cubicBezTo>
                <a:lnTo>
                  <a:pt x="40" y="451"/>
                </a:lnTo>
                <a:cubicBezTo>
                  <a:pt x="18" y="451"/>
                  <a:pt x="0" y="433"/>
                  <a:pt x="0" y="411"/>
                </a:cubicBezTo>
                <a:lnTo>
                  <a:pt x="0" y="58"/>
                </a:lnTo>
                <a:cubicBezTo>
                  <a:pt x="0" y="36"/>
                  <a:pt x="18" y="18"/>
                  <a:pt x="40" y="18"/>
                </a:cubicBezTo>
                <a:cubicBezTo>
                  <a:pt x="62" y="18"/>
                  <a:pt x="80" y="36"/>
                  <a:pt x="80" y="58"/>
                </a:cubicBezTo>
                <a:lnTo>
                  <a:pt x="80" y="371"/>
                </a:lnTo>
                <a:lnTo>
                  <a:pt x="113" y="371"/>
                </a:lnTo>
                <a:lnTo>
                  <a:pt x="113" y="268"/>
                </a:lnTo>
                <a:cubicBezTo>
                  <a:pt x="113" y="246"/>
                  <a:pt x="131" y="228"/>
                  <a:pt x="153" y="228"/>
                </a:cubicBezTo>
                <a:cubicBezTo>
                  <a:pt x="175" y="228"/>
                  <a:pt x="193" y="246"/>
                  <a:pt x="193" y="268"/>
                </a:cubicBezTo>
                <a:lnTo>
                  <a:pt x="193" y="371"/>
                </a:lnTo>
                <a:lnTo>
                  <a:pt x="223" y="371"/>
                </a:lnTo>
                <a:lnTo>
                  <a:pt x="223" y="195"/>
                </a:lnTo>
                <a:cubicBezTo>
                  <a:pt x="223" y="173"/>
                  <a:pt x="241" y="155"/>
                  <a:pt x="263" y="155"/>
                </a:cubicBezTo>
                <a:cubicBezTo>
                  <a:pt x="285" y="155"/>
                  <a:pt x="303" y="173"/>
                  <a:pt x="303" y="195"/>
                </a:cubicBezTo>
                <a:lnTo>
                  <a:pt x="303" y="371"/>
                </a:lnTo>
                <a:lnTo>
                  <a:pt x="333" y="371"/>
                </a:lnTo>
                <a:lnTo>
                  <a:pt x="333" y="125"/>
                </a:lnTo>
                <a:cubicBezTo>
                  <a:pt x="333" y="103"/>
                  <a:pt x="351" y="85"/>
                  <a:pt x="373" y="85"/>
                </a:cubicBezTo>
                <a:cubicBezTo>
                  <a:pt x="395" y="85"/>
                  <a:pt x="413" y="103"/>
                  <a:pt x="413" y="125"/>
                </a:cubicBezTo>
                <a:lnTo>
                  <a:pt x="413" y="377"/>
                </a:lnTo>
                <a:cubicBezTo>
                  <a:pt x="425" y="384"/>
                  <a:pt x="433" y="397"/>
                  <a:pt x="433" y="411"/>
                </a:cubicBezTo>
                <a:close/>
                <a:moveTo>
                  <a:pt x="151" y="149"/>
                </a:moveTo>
                <a:cubicBezTo>
                  <a:pt x="154" y="149"/>
                  <a:pt x="158" y="148"/>
                  <a:pt x="161" y="146"/>
                </a:cubicBezTo>
                <a:lnTo>
                  <a:pt x="269" y="78"/>
                </a:lnTo>
                <a:lnTo>
                  <a:pt x="266" y="92"/>
                </a:lnTo>
                <a:cubicBezTo>
                  <a:pt x="263" y="102"/>
                  <a:pt x="270" y="113"/>
                  <a:pt x="281" y="116"/>
                </a:cubicBezTo>
                <a:cubicBezTo>
                  <a:pt x="282" y="116"/>
                  <a:pt x="284" y="116"/>
                  <a:pt x="285" y="116"/>
                </a:cubicBezTo>
                <a:cubicBezTo>
                  <a:pt x="295" y="116"/>
                  <a:pt x="303" y="110"/>
                  <a:pt x="305" y="101"/>
                </a:cubicBezTo>
                <a:lnTo>
                  <a:pt x="319" y="40"/>
                </a:lnTo>
                <a:cubicBezTo>
                  <a:pt x="320" y="35"/>
                  <a:pt x="319" y="30"/>
                  <a:pt x="316" y="25"/>
                </a:cubicBezTo>
                <a:cubicBezTo>
                  <a:pt x="314" y="21"/>
                  <a:pt x="309" y="18"/>
                  <a:pt x="304" y="16"/>
                </a:cubicBezTo>
                <a:lnTo>
                  <a:pt x="244" y="3"/>
                </a:lnTo>
                <a:cubicBezTo>
                  <a:pt x="233" y="0"/>
                  <a:pt x="222" y="7"/>
                  <a:pt x="220" y="18"/>
                </a:cubicBezTo>
                <a:cubicBezTo>
                  <a:pt x="217" y="28"/>
                  <a:pt x="224" y="39"/>
                  <a:pt x="235" y="41"/>
                </a:cubicBezTo>
                <a:lnTo>
                  <a:pt x="248" y="45"/>
                </a:lnTo>
                <a:lnTo>
                  <a:pt x="140" y="112"/>
                </a:lnTo>
                <a:cubicBezTo>
                  <a:pt x="131" y="118"/>
                  <a:pt x="128" y="130"/>
                  <a:pt x="134" y="139"/>
                </a:cubicBezTo>
                <a:cubicBezTo>
                  <a:pt x="138" y="145"/>
                  <a:pt x="144" y="149"/>
                  <a:pt x="151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9C7B075-4E10-4AE8-8BFA-AC458FFDE819}"/>
              </a:ext>
            </a:extLst>
          </p:cNvPr>
          <p:cNvSpPr/>
          <p:nvPr/>
        </p:nvSpPr>
        <p:spPr>
          <a:xfrm>
            <a:off x="4993585" y="4139009"/>
            <a:ext cx="803950" cy="803949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overlapped-layers_17716">
            <a:extLst>
              <a:ext uri="{FF2B5EF4-FFF2-40B4-BE49-F238E27FC236}">
                <a16:creationId xmlns:a16="http://schemas.microsoft.com/office/drawing/2014/main" id="{EEE59529-61E3-42F7-9668-57639EC533D5}"/>
              </a:ext>
            </a:extLst>
          </p:cNvPr>
          <p:cNvSpPr>
            <a:spLocks noChangeAspect="1"/>
          </p:cNvSpPr>
          <p:nvPr/>
        </p:nvSpPr>
        <p:spPr bwMode="auto">
          <a:xfrm>
            <a:off x="5185455" y="4373084"/>
            <a:ext cx="420211" cy="335799"/>
          </a:xfrm>
          <a:custGeom>
            <a:avLst/>
            <a:gdLst>
              <a:gd name="connsiteX0" fmla="*/ 150888 w 609473"/>
              <a:gd name="connsiteY0" fmla="*/ 103661 h 487043"/>
              <a:gd name="connsiteX1" fmla="*/ 554552 w 609473"/>
              <a:gd name="connsiteY1" fmla="*/ 103661 h 487043"/>
              <a:gd name="connsiteX2" fmla="*/ 609473 w 609473"/>
              <a:gd name="connsiteY2" fmla="*/ 158491 h 487043"/>
              <a:gd name="connsiteX3" fmla="*/ 609473 w 609473"/>
              <a:gd name="connsiteY3" fmla="*/ 432213 h 487043"/>
              <a:gd name="connsiteX4" fmla="*/ 554552 w 609473"/>
              <a:gd name="connsiteY4" fmla="*/ 487043 h 487043"/>
              <a:gd name="connsiteX5" fmla="*/ 150888 w 609473"/>
              <a:gd name="connsiteY5" fmla="*/ 487043 h 487043"/>
              <a:gd name="connsiteX6" fmla="*/ 96110 w 609473"/>
              <a:gd name="connsiteY6" fmla="*/ 432213 h 487043"/>
              <a:gd name="connsiteX7" fmla="*/ 96110 w 609473"/>
              <a:gd name="connsiteY7" fmla="*/ 158491 h 487043"/>
              <a:gd name="connsiteX8" fmla="*/ 150888 w 609473"/>
              <a:gd name="connsiteY8" fmla="*/ 103661 h 487043"/>
              <a:gd name="connsiteX9" fmla="*/ 54921 w 609473"/>
              <a:gd name="connsiteY9" fmla="*/ 0 h 487043"/>
              <a:gd name="connsiteX10" fmla="*/ 458442 w 609473"/>
              <a:gd name="connsiteY10" fmla="*/ 0 h 487043"/>
              <a:gd name="connsiteX11" fmla="*/ 513363 w 609473"/>
              <a:gd name="connsiteY11" fmla="*/ 54687 h 487043"/>
              <a:gd name="connsiteX12" fmla="*/ 513363 w 609473"/>
              <a:gd name="connsiteY12" fmla="*/ 80169 h 487043"/>
              <a:gd name="connsiteX13" fmla="*/ 150854 w 609473"/>
              <a:gd name="connsiteY13" fmla="*/ 80169 h 487043"/>
              <a:gd name="connsiteX14" fmla="*/ 72559 w 609473"/>
              <a:gd name="connsiteY14" fmla="*/ 158478 h 487043"/>
              <a:gd name="connsiteX15" fmla="*/ 72559 w 609473"/>
              <a:gd name="connsiteY15" fmla="*/ 383382 h 487043"/>
              <a:gd name="connsiteX16" fmla="*/ 54921 w 609473"/>
              <a:gd name="connsiteY16" fmla="*/ 383382 h 487043"/>
              <a:gd name="connsiteX17" fmla="*/ 0 w 609473"/>
              <a:gd name="connsiteY17" fmla="*/ 328552 h 487043"/>
              <a:gd name="connsiteX18" fmla="*/ 0 w 609473"/>
              <a:gd name="connsiteY18" fmla="*/ 54687 h 487043"/>
              <a:gd name="connsiteX19" fmla="*/ 54921 w 609473"/>
              <a:gd name="connsiteY19" fmla="*/ 0 h 48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473" h="487043">
                <a:moveTo>
                  <a:pt x="150888" y="103661"/>
                </a:moveTo>
                <a:lnTo>
                  <a:pt x="554552" y="103661"/>
                </a:lnTo>
                <a:cubicBezTo>
                  <a:pt x="584809" y="103661"/>
                  <a:pt x="609473" y="128284"/>
                  <a:pt x="609473" y="158491"/>
                </a:cubicBezTo>
                <a:lnTo>
                  <a:pt x="609473" y="432213"/>
                </a:lnTo>
                <a:cubicBezTo>
                  <a:pt x="609473" y="462419"/>
                  <a:pt x="584809" y="487043"/>
                  <a:pt x="554552" y="487043"/>
                </a:cubicBezTo>
                <a:lnTo>
                  <a:pt x="150888" y="487043"/>
                </a:lnTo>
                <a:cubicBezTo>
                  <a:pt x="120631" y="487043"/>
                  <a:pt x="96110" y="462419"/>
                  <a:pt x="96110" y="432213"/>
                </a:cubicBezTo>
                <a:lnTo>
                  <a:pt x="96110" y="158491"/>
                </a:lnTo>
                <a:cubicBezTo>
                  <a:pt x="96110" y="128284"/>
                  <a:pt x="120631" y="103661"/>
                  <a:pt x="150888" y="103661"/>
                </a:cubicBezTo>
                <a:close/>
                <a:moveTo>
                  <a:pt x="54921" y="0"/>
                </a:moveTo>
                <a:lnTo>
                  <a:pt x="458442" y="0"/>
                </a:lnTo>
                <a:cubicBezTo>
                  <a:pt x="488699" y="0"/>
                  <a:pt x="513363" y="24480"/>
                  <a:pt x="513363" y="54687"/>
                </a:cubicBezTo>
                <a:lnTo>
                  <a:pt x="513363" y="80169"/>
                </a:lnTo>
                <a:lnTo>
                  <a:pt x="150854" y="80169"/>
                </a:lnTo>
                <a:cubicBezTo>
                  <a:pt x="107692" y="80169"/>
                  <a:pt x="72559" y="115244"/>
                  <a:pt x="72559" y="158478"/>
                </a:cubicBezTo>
                <a:lnTo>
                  <a:pt x="72559" y="383382"/>
                </a:lnTo>
                <a:lnTo>
                  <a:pt x="54921" y="383382"/>
                </a:lnTo>
                <a:cubicBezTo>
                  <a:pt x="24664" y="383382"/>
                  <a:pt x="0" y="358759"/>
                  <a:pt x="0" y="328552"/>
                </a:cubicBezTo>
                <a:lnTo>
                  <a:pt x="0" y="54687"/>
                </a:lnTo>
                <a:cubicBezTo>
                  <a:pt x="0" y="24480"/>
                  <a:pt x="24664" y="0"/>
                  <a:pt x="549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D5E102-6E89-4056-9392-AF5F99FCE9A4}"/>
              </a:ext>
            </a:extLst>
          </p:cNvPr>
          <p:cNvSpPr/>
          <p:nvPr/>
        </p:nvSpPr>
        <p:spPr>
          <a:xfrm>
            <a:off x="6370441" y="4139009"/>
            <a:ext cx="803950" cy="803949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business-presentation_66134">
            <a:extLst>
              <a:ext uri="{FF2B5EF4-FFF2-40B4-BE49-F238E27FC236}">
                <a16:creationId xmlns:a16="http://schemas.microsoft.com/office/drawing/2014/main" id="{859D61EF-F5EB-4039-8650-74A2AD7C1018}"/>
              </a:ext>
            </a:extLst>
          </p:cNvPr>
          <p:cNvSpPr>
            <a:spLocks noChangeAspect="1"/>
          </p:cNvSpPr>
          <p:nvPr/>
        </p:nvSpPr>
        <p:spPr bwMode="auto">
          <a:xfrm>
            <a:off x="6540068" y="4350618"/>
            <a:ext cx="464696" cy="387402"/>
          </a:xfrm>
          <a:custGeom>
            <a:avLst/>
            <a:gdLst>
              <a:gd name="connsiteX0" fmla="*/ 122377 w 606647"/>
              <a:gd name="connsiteY0" fmla="*/ 356214 h 505742"/>
              <a:gd name="connsiteX1" fmla="*/ 101023 w 606647"/>
              <a:gd name="connsiteY1" fmla="*/ 418139 h 505742"/>
              <a:gd name="connsiteX2" fmla="*/ 130361 w 606647"/>
              <a:gd name="connsiteY2" fmla="*/ 415914 h 505742"/>
              <a:gd name="connsiteX3" fmla="*/ 194600 w 606647"/>
              <a:gd name="connsiteY3" fmla="*/ 494964 h 505742"/>
              <a:gd name="connsiteX4" fmla="*/ 194714 w 606647"/>
              <a:gd name="connsiteY4" fmla="*/ 495298 h 505742"/>
              <a:gd name="connsiteX5" fmla="*/ 194761 w 606647"/>
              <a:gd name="connsiteY5" fmla="*/ 495162 h 505742"/>
              <a:gd name="connsiteX6" fmla="*/ 195072 w 606647"/>
              <a:gd name="connsiteY6" fmla="*/ 495545 h 505742"/>
              <a:gd name="connsiteX7" fmla="*/ 259783 w 606647"/>
              <a:gd name="connsiteY7" fmla="*/ 415914 h 505742"/>
              <a:gd name="connsiteX8" fmla="*/ 289121 w 606647"/>
              <a:gd name="connsiteY8" fmla="*/ 418139 h 505742"/>
              <a:gd name="connsiteX9" fmla="*/ 268139 w 606647"/>
              <a:gd name="connsiteY9" fmla="*/ 356214 h 505742"/>
              <a:gd name="connsiteX10" fmla="*/ 279373 w 606647"/>
              <a:gd name="connsiteY10" fmla="*/ 362240 h 505742"/>
              <a:gd name="connsiteX11" fmla="*/ 345941 w 606647"/>
              <a:gd name="connsiteY11" fmla="*/ 395056 h 505742"/>
              <a:gd name="connsiteX12" fmla="*/ 379178 w 606647"/>
              <a:gd name="connsiteY12" fmla="*/ 438904 h 505742"/>
              <a:gd name="connsiteX13" fmla="*/ 389762 w 606647"/>
              <a:gd name="connsiteY13" fmla="*/ 497492 h 505742"/>
              <a:gd name="connsiteX14" fmla="*/ 382892 w 606647"/>
              <a:gd name="connsiteY14" fmla="*/ 505742 h 505742"/>
              <a:gd name="connsiteX15" fmla="*/ 197393 w 606647"/>
              <a:gd name="connsiteY15" fmla="*/ 505742 h 505742"/>
              <a:gd name="connsiteX16" fmla="*/ 192472 w 606647"/>
              <a:gd name="connsiteY16" fmla="*/ 505742 h 505742"/>
              <a:gd name="connsiteX17" fmla="*/ 7067 w 606647"/>
              <a:gd name="connsiteY17" fmla="*/ 505742 h 505742"/>
              <a:gd name="connsiteX18" fmla="*/ 103 w 606647"/>
              <a:gd name="connsiteY18" fmla="*/ 497492 h 505742"/>
              <a:gd name="connsiteX19" fmla="*/ 10780 w 606647"/>
              <a:gd name="connsiteY19" fmla="*/ 438812 h 505742"/>
              <a:gd name="connsiteX20" fmla="*/ 43925 w 606647"/>
              <a:gd name="connsiteY20" fmla="*/ 394871 h 505742"/>
              <a:gd name="connsiteX21" fmla="*/ 108914 w 606647"/>
              <a:gd name="connsiteY21" fmla="*/ 362889 h 505742"/>
              <a:gd name="connsiteX22" fmla="*/ 587524 w 606647"/>
              <a:gd name="connsiteY22" fmla="*/ 186787 h 505742"/>
              <a:gd name="connsiteX23" fmla="*/ 570433 w 606647"/>
              <a:gd name="connsiteY23" fmla="*/ 208027 h 505742"/>
              <a:gd name="connsiteX24" fmla="*/ 560215 w 606647"/>
              <a:gd name="connsiteY24" fmla="*/ 197825 h 505742"/>
              <a:gd name="connsiteX25" fmla="*/ 602554 w 606647"/>
              <a:gd name="connsiteY25" fmla="*/ 152210 h 505742"/>
              <a:gd name="connsiteX26" fmla="*/ 596985 w 606647"/>
              <a:gd name="connsiteY26" fmla="*/ 168729 h 505742"/>
              <a:gd name="connsiteX27" fmla="*/ 550200 w 606647"/>
              <a:gd name="connsiteY27" fmla="*/ 187846 h 505742"/>
              <a:gd name="connsiteX28" fmla="*/ 540174 w 606647"/>
              <a:gd name="connsiteY28" fmla="*/ 177545 h 505742"/>
              <a:gd name="connsiteX29" fmla="*/ 606554 w 606647"/>
              <a:gd name="connsiteY29" fmla="*/ 122008 h 505742"/>
              <a:gd name="connsiteX30" fmla="*/ 606647 w 606647"/>
              <a:gd name="connsiteY30" fmla="*/ 122194 h 505742"/>
              <a:gd name="connsiteX31" fmla="*/ 605718 w 606647"/>
              <a:gd name="connsiteY31" fmla="*/ 136653 h 505742"/>
              <a:gd name="connsiteX32" fmla="*/ 530117 w 606647"/>
              <a:gd name="connsiteY32" fmla="*/ 167240 h 505742"/>
              <a:gd name="connsiteX33" fmla="*/ 519993 w 606647"/>
              <a:gd name="connsiteY33" fmla="*/ 157137 h 505742"/>
              <a:gd name="connsiteX34" fmla="*/ 603573 w 606647"/>
              <a:gd name="connsiteY34" fmla="*/ 94769 h 505742"/>
              <a:gd name="connsiteX35" fmla="*/ 605801 w 606647"/>
              <a:gd name="connsiteY35" fmla="*/ 108119 h 505742"/>
              <a:gd name="connsiteX36" fmla="*/ 509907 w 606647"/>
              <a:gd name="connsiteY36" fmla="*/ 147058 h 505742"/>
              <a:gd name="connsiteX37" fmla="*/ 499882 w 606647"/>
              <a:gd name="connsiteY37" fmla="*/ 136860 h 505742"/>
              <a:gd name="connsiteX38" fmla="*/ 594951 w 606647"/>
              <a:gd name="connsiteY38" fmla="*/ 69719 h 505742"/>
              <a:gd name="connsiteX39" fmla="*/ 599873 w 606647"/>
              <a:gd name="connsiteY39" fmla="*/ 81957 h 505742"/>
              <a:gd name="connsiteX40" fmla="*/ 489632 w 606647"/>
              <a:gd name="connsiteY40" fmla="*/ 126736 h 505742"/>
              <a:gd name="connsiteX41" fmla="*/ 484710 w 606647"/>
              <a:gd name="connsiteY41" fmla="*/ 121637 h 505742"/>
              <a:gd name="connsiteX42" fmla="*/ 484710 w 606647"/>
              <a:gd name="connsiteY42" fmla="*/ 114498 h 505742"/>
              <a:gd name="connsiteX43" fmla="*/ 187673 w 606647"/>
              <a:gd name="connsiteY43" fmla="*/ 51167 h 505742"/>
              <a:gd name="connsiteX44" fmla="*/ 232134 w 606647"/>
              <a:gd name="connsiteY44" fmla="*/ 69546 h 505742"/>
              <a:gd name="connsiteX45" fmla="*/ 302424 w 606647"/>
              <a:gd name="connsiteY45" fmla="*/ 206088 h 505742"/>
              <a:gd name="connsiteX46" fmla="*/ 336594 w 606647"/>
              <a:gd name="connsiteY46" fmla="*/ 293592 h 505742"/>
              <a:gd name="connsiteX47" fmla="*/ 247733 w 606647"/>
              <a:gd name="connsiteY47" fmla="*/ 320938 h 505742"/>
              <a:gd name="connsiteX48" fmla="*/ 247733 w 606647"/>
              <a:gd name="connsiteY48" fmla="*/ 339940 h 505742"/>
              <a:gd name="connsiteX49" fmla="*/ 247548 w 606647"/>
              <a:gd name="connsiteY49" fmla="*/ 341331 h 505742"/>
              <a:gd name="connsiteX50" fmla="*/ 194761 w 606647"/>
              <a:gd name="connsiteY50" fmla="*/ 495162 h 505742"/>
              <a:gd name="connsiteX51" fmla="*/ 194600 w 606647"/>
              <a:gd name="connsiteY51" fmla="*/ 494964 h 505742"/>
              <a:gd name="connsiteX52" fmla="*/ 141881 w 606647"/>
              <a:gd name="connsiteY52" fmla="*/ 340960 h 505742"/>
              <a:gd name="connsiteX53" fmla="*/ 141881 w 606647"/>
              <a:gd name="connsiteY53" fmla="*/ 321401 h 505742"/>
              <a:gd name="connsiteX54" fmla="*/ 51721 w 606647"/>
              <a:gd name="connsiteY54" fmla="*/ 292202 h 505742"/>
              <a:gd name="connsiteX55" fmla="*/ 89141 w 606647"/>
              <a:gd name="connsiteY55" fmla="*/ 186807 h 505742"/>
              <a:gd name="connsiteX56" fmla="*/ 153116 w 606647"/>
              <a:gd name="connsiteY56" fmla="*/ 57774 h 505742"/>
              <a:gd name="connsiteX57" fmla="*/ 187673 w 606647"/>
              <a:gd name="connsiteY57" fmla="*/ 51167 h 505742"/>
              <a:gd name="connsiteX58" fmla="*/ 580826 w 606647"/>
              <a:gd name="connsiteY58" fmla="*/ 46926 h 505742"/>
              <a:gd name="connsiteX59" fmla="*/ 588441 w 606647"/>
              <a:gd name="connsiteY59" fmla="*/ 58049 h 505742"/>
              <a:gd name="connsiteX60" fmla="*/ 484710 w 606647"/>
              <a:gd name="connsiteY60" fmla="*/ 100132 h 505742"/>
              <a:gd name="connsiteX61" fmla="*/ 484803 w 606647"/>
              <a:gd name="connsiteY61" fmla="*/ 85857 h 505742"/>
              <a:gd name="connsiteX62" fmla="*/ 560620 w 606647"/>
              <a:gd name="connsiteY62" fmla="*/ 26533 h 505742"/>
              <a:gd name="connsiteX63" fmla="*/ 571576 w 606647"/>
              <a:gd name="connsiteY63" fmla="*/ 36264 h 505742"/>
              <a:gd name="connsiteX64" fmla="*/ 484851 w 606647"/>
              <a:gd name="connsiteY64" fmla="*/ 71483 h 505742"/>
              <a:gd name="connsiteX65" fmla="*/ 485036 w 606647"/>
              <a:gd name="connsiteY65" fmla="*/ 57117 h 505742"/>
              <a:gd name="connsiteX66" fmla="*/ 531999 w 606647"/>
              <a:gd name="connsiteY66" fmla="*/ 9526 h 505742"/>
              <a:gd name="connsiteX67" fmla="*/ 547513 w 606647"/>
              <a:gd name="connsiteY67" fmla="*/ 17406 h 505742"/>
              <a:gd name="connsiteX68" fmla="*/ 484992 w 606647"/>
              <a:gd name="connsiteY68" fmla="*/ 42903 h 505742"/>
              <a:gd name="connsiteX69" fmla="*/ 485085 w 606647"/>
              <a:gd name="connsiteY69" fmla="*/ 28532 h 505742"/>
              <a:gd name="connsiteX70" fmla="*/ 465815 w 606647"/>
              <a:gd name="connsiteY70" fmla="*/ 8538 h 505742"/>
              <a:gd name="connsiteX71" fmla="*/ 465815 w 606647"/>
              <a:gd name="connsiteY71" fmla="*/ 130510 h 505742"/>
              <a:gd name="connsiteX72" fmla="*/ 552241 w 606647"/>
              <a:gd name="connsiteY72" fmla="*/ 216799 h 505742"/>
              <a:gd name="connsiteX73" fmla="*/ 465815 w 606647"/>
              <a:gd name="connsiteY73" fmla="*/ 252482 h 505742"/>
              <a:gd name="connsiteX74" fmla="*/ 403526 w 606647"/>
              <a:gd name="connsiteY74" fmla="*/ 235428 h 505742"/>
              <a:gd name="connsiteX75" fmla="*/ 351912 w 606647"/>
              <a:gd name="connsiteY75" fmla="*/ 249424 h 505742"/>
              <a:gd name="connsiteX76" fmla="*/ 350612 w 606647"/>
              <a:gd name="connsiteY76" fmla="*/ 240526 h 505742"/>
              <a:gd name="connsiteX77" fmla="*/ 375491 w 606647"/>
              <a:gd name="connsiteY77" fmla="*/ 212628 h 505742"/>
              <a:gd name="connsiteX78" fmla="*/ 343650 w 606647"/>
              <a:gd name="connsiteY78" fmla="*/ 130510 h 505742"/>
              <a:gd name="connsiteX79" fmla="*/ 465815 w 606647"/>
              <a:gd name="connsiteY79" fmla="*/ 8538 h 505742"/>
              <a:gd name="connsiteX80" fmla="*/ 485204 w 606647"/>
              <a:gd name="connsiteY80" fmla="*/ 0 h 505742"/>
              <a:gd name="connsiteX81" fmla="*/ 512513 w 606647"/>
              <a:gd name="connsiteY81" fmla="*/ 3147 h 505742"/>
              <a:gd name="connsiteX82" fmla="*/ 485204 w 606647"/>
              <a:gd name="connsiteY82" fmla="*/ 14254 h 50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06647" h="505742">
                <a:moveTo>
                  <a:pt x="122377" y="356214"/>
                </a:moveTo>
                <a:lnTo>
                  <a:pt x="101023" y="418139"/>
                </a:lnTo>
                <a:lnTo>
                  <a:pt x="130361" y="415914"/>
                </a:lnTo>
                <a:lnTo>
                  <a:pt x="194600" y="494964"/>
                </a:lnTo>
                <a:lnTo>
                  <a:pt x="194714" y="495298"/>
                </a:lnTo>
                <a:lnTo>
                  <a:pt x="194761" y="495162"/>
                </a:lnTo>
                <a:lnTo>
                  <a:pt x="195072" y="495545"/>
                </a:lnTo>
                <a:lnTo>
                  <a:pt x="259783" y="415914"/>
                </a:lnTo>
                <a:lnTo>
                  <a:pt x="289121" y="418139"/>
                </a:lnTo>
                <a:lnTo>
                  <a:pt x="268139" y="356214"/>
                </a:lnTo>
                <a:cubicBezTo>
                  <a:pt x="271852" y="358346"/>
                  <a:pt x="275566" y="360386"/>
                  <a:pt x="279373" y="362240"/>
                </a:cubicBezTo>
                <a:lnTo>
                  <a:pt x="345941" y="395056"/>
                </a:lnTo>
                <a:cubicBezTo>
                  <a:pt x="363395" y="403585"/>
                  <a:pt x="375650" y="419900"/>
                  <a:pt x="379178" y="438904"/>
                </a:cubicBezTo>
                <a:lnTo>
                  <a:pt x="389762" y="497492"/>
                </a:lnTo>
                <a:cubicBezTo>
                  <a:pt x="390505" y="501849"/>
                  <a:pt x="387348" y="505742"/>
                  <a:pt x="382892" y="505742"/>
                </a:cubicBezTo>
                <a:lnTo>
                  <a:pt x="197393" y="505742"/>
                </a:lnTo>
                <a:lnTo>
                  <a:pt x="192472" y="505742"/>
                </a:lnTo>
                <a:lnTo>
                  <a:pt x="7067" y="505742"/>
                </a:lnTo>
                <a:cubicBezTo>
                  <a:pt x="2703" y="505742"/>
                  <a:pt x="-639" y="501849"/>
                  <a:pt x="103" y="497492"/>
                </a:cubicBezTo>
                <a:lnTo>
                  <a:pt x="10780" y="438812"/>
                </a:lnTo>
                <a:cubicBezTo>
                  <a:pt x="14215" y="419715"/>
                  <a:pt x="26564" y="403399"/>
                  <a:pt x="43925" y="394871"/>
                </a:cubicBezTo>
                <a:lnTo>
                  <a:pt x="108914" y="362889"/>
                </a:lnTo>
                <a:close/>
                <a:moveTo>
                  <a:pt x="587524" y="186787"/>
                </a:moveTo>
                <a:cubicBezTo>
                  <a:pt x="582508" y="194578"/>
                  <a:pt x="576842" y="201627"/>
                  <a:pt x="570433" y="208027"/>
                </a:cubicBezTo>
                <a:lnTo>
                  <a:pt x="560215" y="197825"/>
                </a:lnTo>
                <a:close/>
                <a:moveTo>
                  <a:pt x="602554" y="152210"/>
                </a:moveTo>
                <a:cubicBezTo>
                  <a:pt x="601069" y="157871"/>
                  <a:pt x="599212" y="163439"/>
                  <a:pt x="596985" y="168729"/>
                </a:cubicBezTo>
                <a:lnTo>
                  <a:pt x="550200" y="187846"/>
                </a:lnTo>
                <a:lnTo>
                  <a:pt x="540174" y="177545"/>
                </a:lnTo>
                <a:close/>
                <a:moveTo>
                  <a:pt x="606554" y="122008"/>
                </a:moveTo>
                <a:cubicBezTo>
                  <a:pt x="606554" y="122194"/>
                  <a:pt x="606554" y="122194"/>
                  <a:pt x="606647" y="122194"/>
                </a:cubicBezTo>
                <a:cubicBezTo>
                  <a:pt x="606647" y="127106"/>
                  <a:pt x="606276" y="131926"/>
                  <a:pt x="605718" y="136653"/>
                </a:cubicBezTo>
                <a:lnTo>
                  <a:pt x="530117" y="167240"/>
                </a:lnTo>
                <a:lnTo>
                  <a:pt x="519993" y="157137"/>
                </a:lnTo>
                <a:close/>
                <a:moveTo>
                  <a:pt x="603573" y="94769"/>
                </a:moveTo>
                <a:cubicBezTo>
                  <a:pt x="604594" y="99033"/>
                  <a:pt x="605337" y="103484"/>
                  <a:pt x="605801" y="108119"/>
                </a:cubicBezTo>
                <a:lnTo>
                  <a:pt x="509907" y="147058"/>
                </a:lnTo>
                <a:lnTo>
                  <a:pt x="499882" y="136860"/>
                </a:lnTo>
                <a:close/>
                <a:moveTo>
                  <a:pt x="594951" y="69719"/>
                </a:moveTo>
                <a:cubicBezTo>
                  <a:pt x="596808" y="73705"/>
                  <a:pt x="598387" y="77785"/>
                  <a:pt x="599873" y="81957"/>
                </a:cubicBezTo>
                <a:lnTo>
                  <a:pt x="489632" y="126736"/>
                </a:lnTo>
                <a:lnTo>
                  <a:pt x="484710" y="121637"/>
                </a:lnTo>
                <a:lnTo>
                  <a:pt x="484710" y="114498"/>
                </a:lnTo>
                <a:close/>
                <a:moveTo>
                  <a:pt x="187673" y="51167"/>
                </a:moveTo>
                <a:cubicBezTo>
                  <a:pt x="217301" y="51662"/>
                  <a:pt x="232134" y="69546"/>
                  <a:pt x="232134" y="69546"/>
                </a:cubicBezTo>
                <a:cubicBezTo>
                  <a:pt x="293139" y="63985"/>
                  <a:pt x="309852" y="130448"/>
                  <a:pt x="302424" y="206088"/>
                </a:cubicBezTo>
                <a:cubicBezTo>
                  <a:pt x="294996" y="281820"/>
                  <a:pt x="336594" y="293592"/>
                  <a:pt x="336594" y="293592"/>
                </a:cubicBezTo>
                <a:cubicBezTo>
                  <a:pt x="307995" y="322792"/>
                  <a:pt x="247733" y="320938"/>
                  <a:pt x="247733" y="320938"/>
                </a:cubicBezTo>
                <a:lnTo>
                  <a:pt x="247733" y="339940"/>
                </a:lnTo>
                <a:lnTo>
                  <a:pt x="247548" y="341331"/>
                </a:lnTo>
                <a:lnTo>
                  <a:pt x="194761" y="495162"/>
                </a:lnTo>
                <a:lnTo>
                  <a:pt x="194600" y="494964"/>
                </a:lnTo>
                <a:lnTo>
                  <a:pt x="141881" y="340960"/>
                </a:lnTo>
                <a:lnTo>
                  <a:pt x="141881" y="321401"/>
                </a:lnTo>
                <a:cubicBezTo>
                  <a:pt x="72241" y="322050"/>
                  <a:pt x="51721" y="292202"/>
                  <a:pt x="51721" y="292202"/>
                </a:cubicBezTo>
                <a:cubicBezTo>
                  <a:pt x="51721" y="292202"/>
                  <a:pt x="91555" y="291646"/>
                  <a:pt x="89141" y="186807"/>
                </a:cubicBezTo>
                <a:cubicBezTo>
                  <a:pt x="86633" y="81968"/>
                  <a:pt x="135010" y="64541"/>
                  <a:pt x="153116" y="57774"/>
                </a:cubicBezTo>
                <a:cubicBezTo>
                  <a:pt x="166278" y="52769"/>
                  <a:pt x="177798" y="51002"/>
                  <a:pt x="187673" y="51167"/>
                </a:cubicBezTo>
                <a:close/>
                <a:moveTo>
                  <a:pt x="580826" y="46926"/>
                </a:moveTo>
                <a:cubicBezTo>
                  <a:pt x="583519" y="50448"/>
                  <a:pt x="586120" y="54156"/>
                  <a:pt x="588441" y="58049"/>
                </a:cubicBezTo>
                <a:lnTo>
                  <a:pt x="484710" y="100132"/>
                </a:lnTo>
                <a:lnTo>
                  <a:pt x="484803" y="85857"/>
                </a:lnTo>
                <a:close/>
                <a:moveTo>
                  <a:pt x="560620" y="26533"/>
                </a:moveTo>
                <a:cubicBezTo>
                  <a:pt x="564519" y="29591"/>
                  <a:pt x="568048" y="32835"/>
                  <a:pt x="571576" y="36264"/>
                </a:cubicBezTo>
                <a:lnTo>
                  <a:pt x="484851" y="71483"/>
                </a:lnTo>
                <a:lnTo>
                  <a:pt x="485036" y="57117"/>
                </a:lnTo>
                <a:close/>
                <a:moveTo>
                  <a:pt x="531999" y="9526"/>
                </a:moveTo>
                <a:cubicBezTo>
                  <a:pt x="537480" y="11751"/>
                  <a:pt x="542683" y="14440"/>
                  <a:pt x="547513" y="17406"/>
                </a:cubicBezTo>
                <a:lnTo>
                  <a:pt x="484992" y="42903"/>
                </a:lnTo>
                <a:lnTo>
                  <a:pt x="485085" y="28532"/>
                </a:lnTo>
                <a:close/>
                <a:moveTo>
                  <a:pt x="465815" y="8538"/>
                </a:moveTo>
                <a:lnTo>
                  <a:pt x="465815" y="130510"/>
                </a:lnTo>
                <a:lnTo>
                  <a:pt x="552241" y="216799"/>
                </a:lnTo>
                <a:cubicBezTo>
                  <a:pt x="530055" y="238950"/>
                  <a:pt x="499606" y="252482"/>
                  <a:pt x="465815" y="252482"/>
                </a:cubicBezTo>
                <a:cubicBezTo>
                  <a:pt x="443072" y="252482"/>
                  <a:pt x="421721" y="246180"/>
                  <a:pt x="403526" y="235428"/>
                </a:cubicBezTo>
                <a:cubicBezTo>
                  <a:pt x="385238" y="249146"/>
                  <a:pt x="365651" y="251555"/>
                  <a:pt x="351912" y="249424"/>
                </a:cubicBezTo>
                <a:cubicBezTo>
                  <a:pt x="347363" y="248682"/>
                  <a:pt x="346342" y="242472"/>
                  <a:pt x="350612" y="240526"/>
                </a:cubicBezTo>
                <a:cubicBezTo>
                  <a:pt x="362959" y="234502"/>
                  <a:pt x="370849" y="222453"/>
                  <a:pt x="375491" y="212628"/>
                </a:cubicBezTo>
                <a:cubicBezTo>
                  <a:pt x="355625" y="190940"/>
                  <a:pt x="343650" y="162208"/>
                  <a:pt x="343650" y="130510"/>
                </a:cubicBezTo>
                <a:cubicBezTo>
                  <a:pt x="343650" y="63221"/>
                  <a:pt x="398327" y="8538"/>
                  <a:pt x="465815" y="8538"/>
                </a:cubicBezTo>
                <a:close/>
                <a:moveTo>
                  <a:pt x="485204" y="0"/>
                </a:moveTo>
                <a:cubicBezTo>
                  <a:pt x="494678" y="0"/>
                  <a:pt x="503781" y="1110"/>
                  <a:pt x="512513" y="3147"/>
                </a:cubicBezTo>
                <a:lnTo>
                  <a:pt x="485204" y="142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EFF688-823F-496A-904A-2FE79C9B7497}"/>
              </a:ext>
            </a:extLst>
          </p:cNvPr>
          <p:cNvSpPr txBox="1"/>
          <p:nvPr/>
        </p:nvSpPr>
        <p:spPr>
          <a:xfrm>
            <a:off x="1064872" y="2795994"/>
            <a:ext cx="3478790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algn="r"/>
            <a:r>
              <a:rPr lang="zh-CN" altLang="en-US" dirty="0"/>
              <a:t>标题可视情况进行拉伸，文本也可根据具体情况调节字号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B8500CF-034C-4678-9CF3-F01D27DF5B56}"/>
              </a:ext>
            </a:extLst>
          </p:cNvPr>
          <p:cNvSpPr txBox="1"/>
          <p:nvPr/>
        </p:nvSpPr>
        <p:spPr>
          <a:xfrm>
            <a:off x="1064872" y="4738020"/>
            <a:ext cx="3478790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algn="r"/>
            <a:r>
              <a:rPr lang="zh-CN" altLang="en-US" dirty="0"/>
              <a:t>标题可视情况进行拉伸，文本也可根据具体情况调节字号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209097B-9D9A-496D-A037-2FB24CF01CC5}"/>
              </a:ext>
            </a:extLst>
          </p:cNvPr>
          <p:cNvSpPr txBox="1"/>
          <p:nvPr/>
        </p:nvSpPr>
        <p:spPr>
          <a:xfrm>
            <a:off x="7648244" y="2795994"/>
            <a:ext cx="3478790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标题可视情况进行拉伸，文本也可根据具体情况调节字号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3FC7CDB-9917-4DD6-AAAD-31E3BF511628}"/>
              </a:ext>
            </a:extLst>
          </p:cNvPr>
          <p:cNvSpPr txBox="1"/>
          <p:nvPr/>
        </p:nvSpPr>
        <p:spPr>
          <a:xfrm>
            <a:off x="7648244" y="4738020"/>
            <a:ext cx="3478790" cy="81253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标题可视情况进行拉伸，文本也可根据具体情况调节字号</a:t>
            </a: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D4EA0749-FB48-4360-9382-44C0EDA289C6}"/>
              </a:ext>
            </a:extLst>
          </p:cNvPr>
          <p:cNvSpPr/>
          <p:nvPr/>
        </p:nvSpPr>
        <p:spPr>
          <a:xfrm rot="5400000">
            <a:off x="7896586" y="2513357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09B8467-CFFC-474C-9CC0-9FB993F3ACDF}"/>
              </a:ext>
            </a:extLst>
          </p:cNvPr>
          <p:cNvSpPr/>
          <p:nvPr/>
        </p:nvSpPr>
        <p:spPr>
          <a:xfrm>
            <a:off x="7760991" y="2193346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研究成果应用二</a:t>
            </a:r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5E5AC470-A6EE-4F17-9D27-C053B39928FB}"/>
              </a:ext>
            </a:extLst>
          </p:cNvPr>
          <p:cNvSpPr/>
          <p:nvPr/>
        </p:nvSpPr>
        <p:spPr>
          <a:xfrm rot="5400000">
            <a:off x="7896586" y="4459020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FD8ED41-E2A8-4BFF-82CB-4F879DE2E297}"/>
              </a:ext>
            </a:extLst>
          </p:cNvPr>
          <p:cNvSpPr/>
          <p:nvPr/>
        </p:nvSpPr>
        <p:spPr>
          <a:xfrm>
            <a:off x="7760991" y="4139009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研究成果应用四</a:t>
            </a:r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176F5EC3-F759-4BEC-86B3-1E45A78B78B0}"/>
              </a:ext>
            </a:extLst>
          </p:cNvPr>
          <p:cNvSpPr/>
          <p:nvPr/>
        </p:nvSpPr>
        <p:spPr>
          <a:xfrm rot="16200000" flipH="1">
            <a:off x="3959587" y="2513695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6C15AE5-848D-4A33-A66F-A33D9EB33EAC}"/>
              </a:ext>
            </a:extLst>
          </p:cNvPr>
          <p:cNvSpPr/>
          <p:nvPr/>
        </p:nvSpPr>
        <p:spPr>
          <a:xfrm flipH="1">
            <a:off x="1983502" y="2193682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研究成果应用一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BBE27404-0893-4B0D-8E97-10555B081B61}"/>
              </a:ext>
            </a:extLst>
          </p:cNvPr>
          <p:cNvSpPr/>
          <p:nvPr/>
        </p:nvSpPr>
        <p:spPr>
          <a:xfrm rot="16200000" flipH="1">
            <a:off x="3959587" y="4459020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83B86F9B-AA23-4D08-8DBD-5B6190FBC3E7}"/>
              </a:ext>
            </a:extLst>
          </p:cNvPr>
          <p:cNvSpPr/>
          <p:nvPr/>
        </p:nvSpPr>
        <p:spPr>
          <a:xfrm flipH="1">
            <a:off x="1983502" y="4139007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研究成果应用三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研究成果的应用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50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51186E95-94C2-451A-A560-8E42CB8B5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507698"/>
              </p:ext>
            </p:extLst>
          </p:nvPr>
        </p:nvGraphicFramePr>
        <p:xfrm>
          <a:off x="457200" y="1628775"/>
          <a:ext cx="11214100" cy="2468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BDCA928-2556-4D45-819E-1EE3A30A82D5}"/>
              </a:ext>
            </a:extLst>
          </p:cNvPr>
          <p:cNvSpPr txBox="1"/>
          <p:nvPr/>
        </p:nvSpPr>
        <p:spPr>
          <a:xfrm>
            <a:off x="584200" y="5092776"/>
            <a:ext cx="11087100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在这个文本框中的内容你可根据情况调整文字大小、间距、文字颜色。在这个文本框中的内容你可根据情况调整文字大小、间距、文字颜色。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CE514EC6-3AA6-4A2D-B340-39D9D3CC46E8}"/>
              </a:ext>
            </a:extLst>
          </p:cNvPr>
          <p:cNvSpPr/>
          <p:nvPr/>
        </p:nvSpPr>
        <p:spPr>
          <a:xfrm rot="5400000">
            <a:off x="795995" y="4710029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4A5C953-F6CF-4FEC-95B2-C68BE7E0845F}"/>
              </a:ext>
            </a:extLst>
          </p:cNvPr>
          <p:cNvSpPr/>
          <p:nvPr/>
        </p:nvSpPr>
        <p:spPr>
          <a:xfrm>
            <a:off x="660400" y="4390018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实验结果描述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44593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F88D4960-4F17-409F-89C3-A7D7487AD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555822"/>
              </p:ext>
            </p:extLst>
          </p:nvPr>
        </p:nvGraphicFramePr>
        <p:xfrm>
          <a:off x="712947" y="1895488"/>
          <a:ext cx="2924843" cy="1988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58DEA016-2A04-4CB1-BD02-3D370C3BF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30813"/>
              </p:ext>
            </p:extLst>
          </p:nvPr>
        </p:nvGraphicFramePr>
        <p:xfrm>
          <a:off x="4633578" y="1895487"/>
          <a:ext cx="2924843" cy="1988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B2394D6F-1862-4AA3-AE0C-06B0BB4D3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043741"/>
              </p:ext>
            </p:extLst>
          </p:nvPr>
        </p:nvGraphicFramePr>
        <p:xfrm>
          <a:off x="8724121" y="1950661"/>
          <a:ext cx="2924843" cy="1988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502ED847-6E5C-4182-AD48-646FED6E36B6}"/>
              </a:ext>
            </a:extLst>
          </p:cNvPr>
          <p:cNvSpPr txBox="1"/>
          <p:nvPr/>
        </p:nvSpPr>
        <p:spPr>
          <a:xfrm>
            <a:off x="1649939" y="2655803"/>
            <a:ext cx="105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80%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B4DAFF2-A84C-44F1-9134-C269FC3D4D40}"/>
              </a:ext>
            </a:extLst>
          </p:cNvPr>
          <p:cNvSpPr txBox="1"/>
          <p:nvPr/>
        </p:nvSpPr>
        <p:spPr>
          <a:xfrm>
            <a:off x="5570569" y="2655803"/>
            <a:ext cx="105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50%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DC2D36E-CA04-450A-8B4A-30A458D9C44C}"/>
              </a:ext>
            </a:extLst>
          </p:cNvPr>
          <p:cNvSpPr txBox="1"/>
          <p:nvPr/>
        </p:nvSpPr>
        <p:spPr>
          <a:xfrm>
            <a:off x="9661112" y="2655803"/>
            <a:ext cx="105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40%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013CFC3-3C16-43FA-AD84-924078F805A6}"/>
              </a:ext>
            </a:extLst>
          </p:cNvPr>
          <p:cNvSpPr txBox="1"/>
          <p:nvPr/>
        </p:nvSpPr>
        <p:spPr>
          <a:xfrm>
            <a:off x="574841" y="4680638"/>
            <a:ext cx="3230716" cy="117262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algn="l"/>
            <a:r>
              <a:rPr lang="zh-CN" altLang="en-US" dirty="0"/>
              <a:t>标题可以根据实际情况进行拉伸。文本可调节字号。</a:t>
            </a: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F0C78695-C173-4B4E-B450-80D6A88DDAAC}"/>
              </a:ext>
            </a:extLst>
          </p:cNvPr>
          <p:cNvSpPr/>
          <p:nvPr/>
        </p:nvSpPr>
        <p:spPr>
          <a:xfrm rot="10800000">
            <a:off x="2014056" y="4373472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3483225-FE88-4A23-8A14-518B38FA9000}"/>
              </a:ext>
            </a:extLst>
          </p:cNvPr>
          <p:cNvSpPr/>
          <p:nvPr/>
        </p:nvSpPr>
        <p:spPr>
          <a:xfrm>
            <a:off x="1076156" y="4031913"/>
            <a:ext cx="222085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实验结果描述</a:t>
            </a: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67506EFE-0786-4D41-9812-4007B8B432F6}"/>
              </a:ext>
            </a:extLst>
          </p:cNvPr>
          <p:cNvSpPr/>
          <p:nvPr/>
        </p:nvSpPr>
        <p:spPr>
          <a:xfrm rot="10800000">
            <a:off x="5925135" y="4373472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BD02D7F-8C77-4109-B37F-A04539DC9BEE}"/>
              </a:ext>
            </a:extLst>
          </p:cNvPr>
          <p:cNvSpPr/>
          <p:nvPr/>
        </p:nvSpPr>
        <p:spPr>
          <a:xfrm>
            <a:off x="4984298" y="4031913"/>
            <a:ext cx="222085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实验结果描述</a:t>
            </a: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6CCA0C58-980C-4F2B-93BC-C465E597C7D4}"/>
              </a:ext>
            </a:extLst>
          </p:cNvPr>
          <p:cNvSpPr/>
          <p:nvPr/>
        </p:nvSpPr>
        <p:spPr>
          <a:xfrm rot="10800000">
            <a:off x="10002396" y="4373472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A2D48F5-BAAE-4A5D-A25B-CEA460C69F94}"/>
              </a:ext>
            </a:extLst>
          </p:cNvPr>
          <p:cNvSpPr/>
          <p:nvPr/>
        </p:nvSpPr>
        <p:spPr>
          <a:xfrm>
            <a:off x="9060294" y="4031913"/>
            <a:ext cx="2229260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实验结果描述</a:t>
            </a: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实验结果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013CFC3-3C16-43FA-AD84-924078F805A6}"/>
              </a:ext>
            </a:extLst>
          </p:cNvPr>
          <p:cNvSpPr txBox="1"/>
          <p:nvPr/>
        </p:nvSpPr>
        <p:spPr>
          <a:xfrm>
            <a:off x="4479368" y="4680638"/>
            <a:ext cx="3230716" cy="117262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algn="l"/>
            <a:r>
              <a:rPr lang="zh-CN" altLang="en-US" dirty="0"/>
              <a:t>标题可以根据实际情况进行拉伸。文本可调节字号。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013CFC3-3C16-43FA-AD84-924078F805A6}"/>
              </a:ext>
            </a:extLst>
          </p:cNvPr>
          <p:cNvSpPr txBox="1"/>
          <p:nvPr/>
        </p:nvSpPr>
        <p:spPr>
          <a:xfrm>
            <a:off x="8571183" y="4680638"/>
            <a:ext cx="3230716" cy="1172629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algn="l"/>
            <a:r>
              <a:rPr lang="zh-CN" altLang="en-US" dirty="0"/>
              <a:t>标题可以根据实际情况进行拉伸。文本可调节字号。</a:t>
            </a:r>
          </a:p>
        </p:txBody>
      </p:sp>
    </p:spTree>
    <p:extLst>
      <p:ext uri="{BB962C8B-B14F-4D97-AF65-F5344CB8AC3E}">
        <p14:creationId xmlns:p14="http://schemas.microsoft.com/office/powerpoint/2010/main" val="367002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33867-01D4-4CB4-B2E9-F4C938BF78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69026" y="2632381"/>
            <a:ext cx="2618226" cy="979698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spc="600" dirty="0">
                <a:solidFill>
                  <a:schemeClr val="bg1"/>
                </a:solidFill>
              </a:rPr>
              <a:t>目 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1935E6-0347-4A6D-93F0-B026A36217D1}"/>
              </a:ext>
            </a:extLst>
          </p:cNvPr>
          <p:cNvSpPr txBox="1"/>
          <p:nvPr/>
        </p:nvSpPr>
        <p:spPr>
          <a:xfrm>
            <a:off x="1710590" y="3582066"/>
            <a:ext cx="3135098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</a:rPr>
              <a:t>CONTENTS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5A76A0-EEAF-476D-8E54-6F31058E42B6}"/>
              </a:ext>
            </a:extLst>
          </p:cNvPr>
          <p:cNvSpPr txBox="1"/>
          <p:nvPr/>
        </p:nvSpPr>
        <p:spPr>
          <a:xfrm>
            <a:off x="5937956" y="1212233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01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5043EB-19EB-48BF-8995-051E23D781A8}"/>
              </a:ext>
            </a:extLst>
          </p:cNvPr>
          <p:cNvSpPr txBox="1"/>
          <p:nvPr/>
        </p:nvSpPr>
        <p:spPr>
          <a:xfrm>
            <a:off x="5937956" y="2536910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02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BFB8A9-7C5D-4236-A691-C26520D86B57}"/>
              </a:ext>
            </a:extLst>
          </p:cNvPr>
          <p:cNvSpPr txBox="1"/>
          <p:nvPr/>
        </p:nvSpPr>
        <p:spPr>
          <a:xfrm>
            <a:off x="5937956" y="3853319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03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A350A5-6B82-4835-9933-17EC40B13325}"/>
              </a:ext>
            </a:extLst>
          </p:cNvPr>
          <p:cNvSpPr txBox="1"/>
          <p:nvPr/>
        </p:nvSpPr>
        <p:spPr>
          <a:xfrm>
            <a:off x="5937956" y="5171449"/>
            <a:ext cx="73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</a:rPr>
              <a:t>04</a:t>
            </a:r>
            <a:endParaRPr lang="zh-CN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8EF530-705D-461B-B9D4-F386E7AC19F0}"/>
              </a:ext>
            </a:extLst>
          </p:cNvPr>
          <p:cNvSpPr txBox="1"/>
          <p:nvPr/>
        </p:nvSpPr>
        <p:spPr>
          <a:xfrm>
            <a:off x="6986174" y="1097920"/>
            <a:ext cx="4461188" cy="5847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选题背景与意义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58C8B3-873B-4938-A0A6-82D6E70363F0}"/>
              </a:ext>
            </a:extLst>
          </p:cNvPr>
          <p:cNvSpPr txBox="1"/>
          <p:nvPr/>
        </p:nvSpPr>
        <p:spPr>
          <a:xfrm>
            <a:off x="6986174" y="2370790"/>
            <a:ext cx="4461188" cy="5847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研究方法及过程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E2BC0A-6D58-42BC-B07B-5DEE26E3CD39}"/>
              </a:ext>
            </a:extLst>
          </p:cNvPr>
          <p:cNvSpPr txBox="1"/>
          <p:nvPr/>
        </p:nvSpPr>
        <p:spPr>
          <a:xfrm>
            <a:off x="6986174" y="3705177"/>
            <a:ext cx="4461188" cy="5847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研究成果展示及应用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735117-AB68-4A32-8C3E-BFD1EA71BA02}"/>
              </a:ext>
            </a:extLst>
          </p:cNvPr>
          <p:cNvSpPr txBox="1"/>
          <p:nvPr/>
        </p:nvSpPr>
        <p:spPr>
          <a:xfrm>
            <a:off x="6986174" y="5033214"/>
            <a:ext cx="4461188" cy="5847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论文结论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ACE96A-A826-405D-9C1E-36974B7CD7D7}"/>
              </a:ext>
            </a:extLst>
          </p:cNvPr>
          <p:cNvSpPr txBox="1"/>
          <p:nvPr/>
        </p:nvSpPr>
        <p:spPr>
          <a:xfrm>
            <a:off x="7003116" y="1591948"/>
            <a:ext cx="3288126" cy="2616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</a:rPr>
              <a:t>THIS IS JUST A PIECE OF DECORATIVE TEXT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ACE96A-A826-405D-9C1E-36974B7CD7D7}"/>
              </a:ext>
            </a:extLst>
          </p:cNvPr>
          <p:cNvSpPr txBox="1"/>
          <p:nvPr/>
        </p:nvSpPr>
        <p:spPr>
          <a:xfrm>
            <a:off x="7003116" y="2865913"/>
            <a:ext cx="3288126" cy="2616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</a:rPr>
              <a:t>THIS IS JUST A PIECE OF DECORATIVE TEXT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ACE96A-A826-405D-9C1E-36974B7CD7D7}"/>
              </a:ext>
            </a:extLst>
          </p:cNvPr>
          <p:cNvSpPr txBox="1"/>
          <p:nvPr/>
        </p:nvSpPr>
        <p:spPr>
          <a:xfrm>
            <a:off x="7003116" y="4198902"/>
            <a:ext cx="3288126" cy="2616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</a:rPr>
              <a:t>THIS IS JUST A PIECE OF DECORATIVE TEXT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EACE96A-A826-405D-9C1E-36974B7CD7D7}"/>
              </a:ext>
            </a:extLst>
          </p:cNvPr>
          <p:cNvSpPr txBox="1"/>
          <p:nvPr/>
        </p:nvSpPr>
        <p:spPr>
          <a:xfrm>
            <a:off x="7003116" y="5522109"/>
            <a:ext cx="3288126" cy="2616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</a:rPr>
              <a:t>THIS IS JUST A PIECE OF DECORATIVE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3791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632212" y="849610"/>
            <a:ext cx="611148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04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660401" y="3025076"/>
            <a:ext cx="5824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论文结论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ACE96A-A826-405D-9C1E-36974B7CD7D7}"/>
              </a:ext>
            </a:extLst>
          </p:cNvPr>
          <p:cNvSpPr txBox="1"/>
          <p:nvPr/>
        </p:nvSpPr>
        <p:spPr>
          <a:xfrm>
            <a:off x="1457362" y="3744710"/>
            <a:ext cx="4461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/>
              <a:t>THIS IS JUST A PIECE OF DECORATIVE TEXT</a:t>
            </a:r>
          </a:p>
        </p:txBody>
      </p:sp>
      <p:sp>
        <p:nvSpPr>
          <p:cNvPr id="7" name="search_139823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7708774" y="3113442"/>
            <a:ext cx="729727" cy="631115"/>
          </a:xfrm>
          <a:custGeom>
            <a:avLst/>
            <a:gdLst>
              <a:gd name="connsiteX0" fmla="*/ 527054 w 559361"/>
              <a:gd name="connsiteY0" fmla="*/ 299251 h 483772"/>
              <a:gd name="connsiteX1" fmla="*/ 559361 w 559361"/>
              <a:gd name="connsiteY1" fmla="*/ 327623 h 483772"/>
              <a:gd name="connsiteX2" fmla="*/ 280405 w 559361"/>
              <a:gd name="connsiteY2" fmla="*/ 483772 h 483772"/>
              <a:gd name="connsiteX3" fmla="*/ 0 w 559361"/>
              <a:gd name="connsiteY3" fmla="*/ 327623 h 483772"/>
              <a:gd name="connsiteX4" fmla="*/ 32307 w 559361"/>
              <a:gd name="connsiteY4" fmla="*/ 300494 h 483772"/>
              <a:gd name="connsiteX5" fmla="*/ 280405 w 559361"/>
              <a:gd name="connsiteY5" fmla="*/ 433448 h 483772"/>
              <a:gd name="connsiteX6" fmla="*/ 32307 w 559361"/>
              <a:gd name="connsiteY6" fmla="*/ 214135 h 483772"/>
              <a:gd name="connsiteX7" fmla="*/ 280405 w 559361"/>
              <a:gd name="connsiteY7" fmla="*/ 346882 h 483772"/>
              <a:gd name="connsiteX8" fmla="*/ 527054 w 559361"/>
              <a:gd name="connsiteY8" fmla="*/ 214135 h 483772"/>
              <a:gd name="connsiteX9" fmla="*/ 559361 w 559361"/>
              <a:gd name="connsiteY9" fmla="*/ 242507 h 483772"/>
              <a:gd name="connsiteX10" fmla="*/ 280405 w 559361"/>
              <a:gd name="connsiteY10" fmla="*/ 398449 h 483772"/>
              <a:gd name="connsiteX11" fmla="*/ 0 w 559361"/>
              <a:gd name="connsiteY11" fmla="*/ 242507 h 483772"/>
              <a:gd name="connsiteX12" fmla="*/ 280405 w 559361"/>
              <a:gd name="connsiteY12" fmla="*/ 0 h 483772"/>
              <a:gd name="connsiteX13" fmla="*/ 559361 w 559361"/>
              <a:gd name="connsiteY13" fmla="*/ 155942 h 483772"/>
              <a:gd name="connsiteX14" fmla="*/ 280405 w 559361"/>
              <a:gd name="connsiteY14" fmla="*/ 312091 h 483772"/>
              <a:gd name="connsiteX15" fmla="*/ 0 w 559361"/>
              <a:gd name="connsiteY15" fmla="*/ 155942 h 48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9361" h="483772">
                <a:moveTo>
                  <a:pt x="527054" y="299251"/>
                </a:moveTo>
                <a:lnTo>
                  <a:pt x="559361" y="327623"/>
                </a:lnTo>
                <a:lnTo>
                  <a:pt x="280405" y="483772"/>
                </a:lnTo>
                <a:lnTo>
                  <a:pt x="0" y="327623"/>
                </a:lnTo>
                <a:lnTo>
                  <a:pt x="32307" y="300494"/>
                </a:lnTo>
                <a:lnTo>
                  <a:pt x="280405" y="433448"/>
                </a:lnTo>
                <a:close/>
                <a:moveTo>
                  <a:pt x="32307" y="214135"/>
                </a:moveTo>
                <a:lnTo>
                  <a:pt x="280405" y="346882"/>
                </a:lnTo>
                <a:lnTo>
                  <a:pt x="527054" y="214135"/>
                </a:lnTo>
                <a:lnTo>
                  <a:pt x="559361" y="242507"/>
                </a:lnTo>
                <a:lnTo>
                  <a:pt x="280405" y="398449"/>
                </a:lnTo>
                <a:lnTo>
                  <a:pt x="0" y="242507"/>
                </a:lnTo>
                <a:close/>
                <a:moveTo>
                  <a:pt x="280405" y="0"/>
                </a:moveTo>
                <a:lnTo>
                  <a:pt x="559361" y="155942"/>
                </a:lnTo>
                <a:lnTo>
                  <a:pt x="280405" y="312091"/>
                </a:lnTo>
                <a:lnTo>
                  <a:pt x="0" y="155942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3359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6"/>
          <a:stretch/>
        </p:blipFill>
        <p:spPr>
          <a:xfrm>
            <a:off x="700922" y="1537292"/>
            <a:ext cx="3627379" cy="4198101"/>
          </a:xfrm>
          <a:prstGeom prst="rect">
            <a:avLst/>
          </a:prstGeom>
          <a:ln w="38100">
            <a:solidFill>
              <a:schemeClr val="accent3"/>
            </a:solidFill>
          </a:ln>
          <a:effectLst>
            <a:outerShdw blurRad="63500" dist="381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36520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论文</a:t>
            </a:r>
            <a:r>
              <a:rPr lang="zh-CN" altLang="en-US" b="1" dirty="0"/>
              <a:t>结论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B26CC9-2B28-4DD7-9054-16879CCF1669}"/>
              </a:ext>
            </a:extLst>
          </p:cNvPr>
          <p:cNvSpPr txBox="1"/>
          <p:nvPr/>
        </p:nvSpPr>
        <p:spPr>
          <a:xfrm>
            <a:off x="4693531" y="2071131"/>
            <a:ext cx="7003169" cy="812530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在这个文本框中的内容你可根据情况调整文字大小，在这个文本框中的内容你可根据情况调整文字大小、间距、文字颜色。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82FD8DC-84F7-4669-B464-A7456D58FBD6}"/>
              </a:ext>
            </a:extLst>
          </p:cNvPr>
          <p:cNvSpPr/>
          <p:nvPr/>
        </p:nvSpPr>
        <p:spPr>
          <a:xfrm rot="5400000">
            <a:off x="4926764" y="1839404"/>
            <a:ext cx="345057" cy="21964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21">
            <a:extLst>
              <a:ext uri="{FF2B5EF4-FFF2-40B4-BE49-F238E27FC236}">
                <a16:creationId xmlns:a16="http://schemas.microsoft.com/office/drawing/2014/main" id="{2576F2E6-46BF-4DEA-948D-449EEDC3571F}"/>
              </a:ext>
            </a:extLst>
          </p:cNvPr>
          <p:cNvSpPr/>
          <p:nvPr/>
        </p:nvSpPr>
        <p:spPr>
          <a:xfrm>
            <a:off x="4787783" y="1522778"/>
            <a:ext cx="2647533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论文结论一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AA89E4-5006-4F2E-B2FF-583A4F0EA3D4}"/>
              </a:ext>
            </a:extLst>
          </p:cNvPr>
          <p:cNvSpPr txBox="1"/>
          <p:nvPr/>
        </p:nvSpPr>
        <p:spPr>
          <a:xfrm>
            <a:off x="4693531" y="3598342"/>
            <a:ext cx="7003169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在这个文本框中的内容你可根据情况调整文字大小，在这个文本框中的内容你可根据情况调整文字大小、间距、文字颜色。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CE534E0B-FC1C-4666-AC08-752B7338465E}"/>
              </a:ext>
            </a:extLst>
          </p:cNvPr>
          <p:cNvSpPr/>
          <p:nvPr/>
        </p:nvSpPr>
        <p:spPr>
          <a:xfrm rot="5400000">
            <a:off x="4926764" y="3366615"/>
            <a:ext cx="345057" cy="21964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24">
            <a:extLst>
              <a:ext uri="{FF2B5EF4-FFF2-40B4-BE49-F238E27FC236}">
                <a16:creationId xmlns:a16="http://schemas.microsoft.com/office/drawing/2014/main" id="{A0974A2A-846C-4030-B770-D253A23DFFAB}"/>
              </a:ext>
            </a:extLst>
          </p:cNvPr>
          <p:cNvSpPr/>
          <p:nvPr/>
        </p:nvSpPr>
        <p:spPr>
          <a:xfrm>
            <a:off x="4787783" y="3049989"/>
            <a:ext cx="2647533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论文结论二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00A10E-619B-47DB-AB4F-BDDCFDBD04CF}"/>
              </a:ext>
            </a:extLst>
          </p:cNvPr>
          <p:cNvSpPr txBox="1"/>
          <p:nvPr/>
        </p:nvSpPr>
        <p:spPr>
          <a:xfrm>
            <a:off x="4693531" y="5125553"/>
            <a:ext cx="7003169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在这个文本框中的内容你可根据情况调整文字大小，在这个文本框中的内容你可根据情况调整文字大小、间距、文字颜色。</a:t>
            </a: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A4AB9561-BC4F-40FD-9D42-73F5E1401B79}"/>
              </a:ext>
            </a:extLst>
          </p:cNvPr>
          <p:cNvSpPr/>
          <p:nvPr/>
        </p:nvSpPr>
        <p:spPr>
          <a:xfrm rot="5400000">
            <a:off x="4926764" y="4893826"/>
            <a:ext cx="345057" cy="21964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30">
            <a:extLst>
              <a:ext uri="{FF2B5EF4-FFF2-40B4-BE49-F238E27FC236}">
                <a16:creationId xmlns:a16="http://schemas.microsoft.com/office/drawing/2014/main" id="{E34AC856-55E1-429C-A572-FAF4EEA8CDEC}"/>
              </a:ext>
            </a:extLst>
          </p:cNvPr>
          <p:cNvSpPr/>
          <p:nvPr/>
        </p:nvSpPr>
        <p:spPr>
          <a:xfrm>
            <a:off x="4787783" y="4577200"/>
            <a:ext cx="2647533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论文结论三</a:t>
            </a:r>
          </a:p>
        </p:txBody>
      </p:sp>
    </p:spTree>
    <p:extLst>
      <p:ext uri="{BB962C8B-B14F-4D97-AF65-F5344CB8AC3E}">
        <p14:creationId xmlns:p14="http://schemas.microsoft.com/office/powerpoint/2010/main" val="236131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36520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论文结论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74914" y="1681842"/>
            <a:ext cx="5308600" cy="4071257"/>
          </a:xfrm>
          <a:prstGeom prst="roundRect">
            <a:avLst>
              <a:gd name="adj" fmla="val 4501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205764" y="1681842"/>
            <a:ext cx="5308600" cy="4071257"/>
          </a:xfrm>
          <a:prstGeom prst="roundRect">
            <a:avLst>
              <a:gd name="adj" fmla="val 450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10084" y="1998144"/>
            <a:ext cx="4659196" cy="5724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符合预期的试验结果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1008895" y="2777822"/>
            <a:ext cx="4789371" cy="26130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3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pc="100" dirty="0">
                <a:solidFill>
                  <a:schemeClr val="bg1"/>
                </a:solidFill>
                <a:latin typeface="arial" panose="020B0604020202020204" pitchFamily="34" charset="0"/>
              </a:rPr>
              <a:t>在这个文本框中的内容你可根据情况调整文字大小、间距、文字颜色。</a:t>
            </a:r>
            <a:endParaRPr lang="en-US" altLang="zh-CN" spc="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pc="100" dirty="0">
                <a:solidFill>
                  <a:schemeClr val="bg1"/>
                </a:solidFill>
                <a:latin typeface="arial" panose="020B0604020202020204" pitchFamily="34" charset="0"/>
              </a:rPr>
              <a:t>在这个文本框中的内容你可根据情况调整文字大小、间距、文字颜色。</a:t>
            </a: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pc="100" dirty="0">
                <a:solidFill>
                  <a:schemeClr val="bg1"/>
                </a:solidFill>
                <a:latin typeface="arial" panose="020B0604020202020204" pitchFamily="34" charset="0"/>
              </a:rPr>
              <a:t>在这个文本框中的内容你可根据情况调整文字大小、间距、文字颜色。</a:t>
            </a: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l"/>
            </a:pPr>
            <a:endParaRPr lang="zh-CN" altLang="en-US" spc="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37759" y="1935704"/>
            <a:ext cx="4659196" cy="525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实验需要改进的地方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6537759" y="2777822"/>
            <a:ext cx="4789371" cy="26130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lnSpc>
                <a:spcPct val="13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pc="100" dirty="0">
                <a:solidFill>
                  <a:schemeClr val="bg1"/>
                </a:solidFill>
                <a:latin typeface="arial" panose="020B0604020202020204" pitchFamily="34" charset="0"/>
              </a:rPr>
              <a:t>在这个文本框中的内容你可根据情况调整文字大小、间距、文字颜色。</a:t>
            </a:r>
            <a:endParaRPr lang="en-US" altLang="zh-CN" spc="1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pc="100" dirty="0">
                <a:solidFill>
                  <a:schemeClr val="bg1"/>
                </a:solidFill>
                <a:latin typeface="arial" panose="020B0604020202020204" pitchFamily="34" charset="0"/>
              </a:rPr>
              <a:t>在这个文本框中的内容你可根据情况调整文字大小、间距、文字颜色。</a:t>
            </a: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pc="100" dirty="0">
                <a:solidFill>
                  <a:schemeClr val="bg1"/>
                </a:solidFill>
                <a:latin typeface="arial" panose="020B0604020202020204" pitchFamily="34" charset="0"/>
              </a:rPr>
              <a:t>在这个文本框中的内容你可根据情况调整文字大小、间距、文字颜色。</a:t>
            </a:r>
          </a:p>
          <a:p>
            <a:pPr marL="285750" indent="-285750">
              <a:lnSpc>
                <a:spcPct val="13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l"/>
            </a:pPr>
            <a:endParaRPr lang="zh-CN" altLang="en-US" spc="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14425" y="2516980"/>
            <a:ext cx="761999" cy="73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493214" y="2561999"/>
            <a:ext cx="3672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35241" y="2516980"/>
            <a:ext cx="761999" cy="73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014030" y="2561999"/>
            <a:ext cx="3672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014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36520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论文结论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A5D4F4-DB49-41B8-B4BE-E9D31A41F4D7}"/>
              </a:ext>
            </a:extLst>
          </p:cNvPr>
          <p:cNvSpPr txBox="1"/>
          <p:nvPr/>
        </p:nvSpPr>
        <p:spPr>
          <a:xfrm>
            <a:off x="535951" y="4849061"/>
            <a:ext cx="11278677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在这个文本框中的内容你可根据情况调整文字大小、间距、文字颜色。在这个文本框中的内容你可根据情况调整文字大小、间距、文字颜色。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FE433A27-7C25-4E3F-BBDB-139B1095CAC6}"/>
              </a:ext>
            </a:extLst>
          </p:cNvPr>
          <p:cNvSpPr/>
          <p:nvPr/>
        </p:nvSpPr>
        <p:spPr>
          <a:xfrm rot="5400000">
            <a:off x="777744" y="4539149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9">
            <a:extLst>
              <a:ext uri="{FF2B5EF4-FFF2-40B4-BE49-F238E27FC236}">
                <a16:creationId xmlns:a16="http://schemas.microsoft.com/office/drawing/2014/main" id="{8679CEC5-9C3A-4598-A134-2F5BF2181DB1}"/>
              </a:ext>
            </a:extLst>
          </p:cNvPr>
          <p:cNvSpPr/>
          <p:nvPr/>
        </p:nvSpPr>
        <p:spPr>
          <a:xfrm>
            <a:off x="642149" y="4219138"/>
            <a:ext cx="2456736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此处输入标题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249" y="1584634"/>
            <a:ext cx="10806901" cy="2101343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4467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36520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参考文献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A5D4F4-DB49-41B8-B4BE-E9D31A41F4D7}"/>
              </a:ext>
            </a:extLst>
          </p:cNvPr>
          <p:cNvSpPr txBox="1"/>
          <p:nvPr/>
        </p:nvSpPr>
        <p:spPr>
          <a:xfrm>
            <a:off x="535951" y="1365632"/>
            <a:ext cx="11278677" cy="476846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在这个文本框中的内容你可根据情况调整文字大小、间距、文字颜色。在这个文本框中的内容你可根据情况调整文字大小、间距、文字颜色。</a:t>
            </a:r>
            <a:endParaRPr lang="en-US" altLang="zh-CN" dirty="0">
              <a:latin typeface="+mn-ea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在这个文本框中的内容你可根据情况调整文字大小、间距、文字颜色。在这个文本框中的内容你可根据情况调整文字大小、间距、文字颜色。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在这个文本框中的内容你可根据情况调整文字大小、间距、文字颜色。在这个文本框中的内容你可根据情况调整文字大小、间距、文字颜色。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在这个文本框中的内容你可根据情况调整文字大小、间距、文字颜色。在这个文本框中的内容你可根据情况调整文字大小、间距、文字颜色。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在这个文本框中的内容你可根据情况调整文字大小、间距、文字颜色。在这个文本框中的内容你可根据情况调整文字大小、间距、文字颜色。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</a:rPr>
              <a:t>在这个文本框中的内容你可根据情况调整文字大小、间距、文字颜色。在这个文本框中的内容你可根据情况调整文字大小、间距、文字颜色。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6044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D78D73C-5932-42AC-8ADD-A893074A6192}"/>
              </a:ext>
            </a:extLst>
          </p:cNvPr>
          <p:cNvSpPr/>
          <p:nvPr/>
        </p:nvSpPr>
        <p:spPr>
          <a:xfrm>
            <a:off x="2385292" y="3215997"/>
            <a:ext cx="7430040" cy="330474"/>
          </a:xfrm>
          <a:prstGeom prst="rect">
            <a:avLst/>
          </a:prstGeom>
        </p:spPr>
        <p:txBody>
          <a:bodyPr vert="horz" lIns="36000" tIns="45720" rIns="0" bIns="45720" rtlCol="0">
            <a:noAutofit/>
          </a:bodyPr>
          <a:lstStyle/>
          <a:p>
            <a:pPr algn="dist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spc="300" dirty="0">
                <a:solidFill>
                  <a:schemeClr val="bg1"/>
                </a:solidFill>
                <a:effectLst>
                  <a:outerShdw blurRad="63500" dist="50800" dir="18900000" algn="bl" rotWithShape="0">
                    <a:prstClr val="black">
                      <a:alpha val="20000"/>
                    </a:prstClr>
                  </a:outerShdw>
                </a:effectLst>
              </a:rPr>
              <a:t>THESE ARE SOME DECORATIVE WORDS</a:t>
            </a:r>
            <a:endParaRPr lang="zh-CN" altLang="en-US" sz="2400" spc="300" dirty="0">
              <a:solidFill>
                <a:schemeClr val="bg1"/>
              </a:solidFill>
              <a:effectLst>
                <a:outerShdw blurRad="63500" dist="50800" dir="189000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3" name="标题 8">
            <a:extLst>
              <a:ext uri="{FF2B5EF4-FFF2-40B4-BE49-F238E27FC236}">
                <a16:creationId xmlns:a16="http://schemas.microsoft.com/office/drawing/2014/main" id="{76C1ADC8-BAE1-4FBA-BE38-C60681AA5863}"/>
              </a:ext>
            </a:extLst>
          </p:cNvPr>
          <p:cNvSpPr txBox="1">
            <a:spLocks/>
          </p:cNvSpPr>
          <p:nvPr/>
        </p:nvSpPr>
        <p:spPr>
          <a:xfrm>
            <a:off x="1392820" y="2172920"/>
            <a:ext cx="9406360" cy="1208314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 b="1">
                <a:solidFill>
                  <a:schemeClr val="bg1"/>
                </a:solidFill>
                <a:effectLst>
                  <a:outerShdw blurRad="63500" dist="50800" dir="18900000" algn="bl" rotWithShape="0">
                    <a:schemeClr val="tx1">
                      <a:alpha val="20000"/>
                    </a:scheme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6600" b="0" dirty="0"/>
              <a:t>感谢各位老师的指导</a:t>
            </a:r>
          </a:p>
        </p:txBody>
      </p:sp>
    </p:spTree>
    <p:extLst>
      <p:ext uri="{BB962C8B-B14F-4D97-AF65-F5344CB8AC3E}">
        <p14:creationId xmlns:p14="http://schemas.microsoft.com/office/powerpoint/2010/main" val="3591887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6E901DB8-7492-434D-8118-717246518F42}"/>
              </a:ext>
            </a:extLst>
          </p:cNvPr>
          <p:cNvSpPr>
            <a:spLocks noEditPoints="1"/>
          </p:cNvSpPr>
          <p:nvPr/>
        </p:nvSpPr>
        <p:spPr bwMode="auto">
          <a:xfrm>
            <a:off x="2294910" y="1629906"/>
            <a:ext cx="236222" cy="315650"/>
          </a:xfrm>
          <a:custGeom>
            <a:avLst/>
            <a:gdLst>
              <a:gd name="T0" fmla="*/ 52 w 56"/>
              <a:gd name="T1" fmla="*/ 12 h 80"/>
              <a:gd name="T2" fmla="*/ 44 w 56"/>
              <a:gd name="T3" fmla="*/ 12 h 80"/>
              <a:gd name="T4" fmla="*/ 44 w 56"/>
              <a:gd name="T5" fmla="*/ 4 h 80"/>
              <a:gd name="T6" fmla="*/ 40 w 56"/>
              <a:gd name="T7" fmla="*/ 0 h 80"/>
              <a:gd name="T8" fmla="*/ 16 w 56"/>
              <a:gd name="T9" fmla="*/ 0 h 80"/>
              <a:gd name="T10" fmla="*/ 12 w 56"/>
              <a:gd name="T11" fmla="*/ 4 h 80"/>
              <a:gd name="T12" fmla="*/ 12 w 56"/>
              <a:gd name="T13" fmla="*/ 12 h 80"/>
              <a:gd name="T14" fmla="*/ 4 w 56"/>
              <a:gd name="T15" fmla="*/ 12 h 80"/>
              <a:gd name="T16" fmla="*/ 0 w 56"/>
              <a:gd name="T17" fmla="*/ 16 h 80"/>
              <a:gd name="T18" fmla="*/ 0 w 56"/>
              <a:gd name="T19" fmla="*/ 72 h 80"/>
              <a:gd name="T20" fmla="*/ 8 w 56"/>
              <a:gd name="T21" fmla="*/ 80 h 80"/>
              <a:gd name="T22" fmla="*/ 48 w 56"/>
              <a:gd name="T23" fmla="*/ 80 h 80"/>
              <a:gd name="T24" fmla="*/ 56 w 56"/>
              <a:gd name="T25" fmla="*/ 72 h 80"/>
              <a:gd name="T26" fmla="*/ 56 w 56"/>
              <a:gd name="T27" fmla="*/ 16 h 80"/>
              <a:gd name="T28" fmla="*/ 52 w 56"/>
              <a:gd name="T29" fmla="*/ 12 h 80"/>
              <a:gd name="T30" fmla="*/ 48 w 56"/>
              <a:gd name="T31" fmla="*/ 60 h 80"/>
              <a:gd name="T32" fmla="*/ 8 w 56"/>
              <a:gd name="T33" fmla="*/ 60 h 80"/>
              <a:gd name="T34" fmla="*/ 8 w 56"/>
              <a:gd name="T35" fmla="*/ 20 h 80"/>
              <a:gd name="T36" fmla="*/ 16 w 56"/>
              <a:gd name="T37" fmla="*/ 20 h 80"/>
              <a:gd name="T38" fmla="*/ 20 w 56"/>
              <a:gd name="T39" fmla="*/ 16 h 80"/>
              <a:gd name="T40" fmla="*/ 20 w 56"/>
              <a:gd name="T41" fmla="*/ 8 h 80"/>
              <a:gd name="T42" fmla="*/ 36 w 56"/>
              <a:gd name="T43" fmla="*/ 8 h 80"/>
              <a:gd name="T44" fmla="*/ 36 w 56"/>
              <a:gd name="T45" fmla="*/ 16 h 80"/>
              <a:gd name="T46" fmla="*/ 40 w 56"/>
              <a:gd name="T47" fmla="*/ 20 h 80"/>
              <a:gd name="T48" fmla="*/ 48 w 56"/>
              <a:gd name="T49" fmla="*/ 20 h 80"/>
              <a:gd name="T50" fmla="*/ 48 w 56"/>
              <a:gd name="T51" fmla="*/ 6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80">
                <a:moveTo>
                  <a:pt x="52" y="12"/>
                </a:move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0" y="14"/>
                  <a:pt x="0" y="1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80"/>
                  <a:pt x="56" y="76"/>
                  <a:pt x="56" y="72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4"/>
                  <a:pt x="54" y="12"/>
                  <a:pt x="52" y="12"/>
                </a:cubicBezTo>
                <a:close/>
                <a:moveTo>
                  <a:pt x="48" y="60"/>
                </a:moveTo>
                <a:cubicBezTo>
                  <a:pt x="8" y="60"/>
                  <a:pt x="8" y="60"/>
                  <a:pt x="8" y="60"/>
                </a:cubicBezTo>
                <a:cubicBezTo>
                  <a:pt x="8" y="20"/>
                  <a:pt x="8" y="20"/>
                  <a:pt x="8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8"/>
                  <a:pt x="20" y="8"/>
                  <a:pt x="20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8"/>
                  <a:pt x="38" y="20"/>
                  <a:pt x="40" y="20"/>
                </a:cubicBezTo>
                <a:cubicBezTo>
                  <a:pt x="48" y="20"/>
                  <a:pt x="48" y="20"/>
                  <a:pt x="48" y="20"/>
                </a:cubicBezTo>
                <a:lnTo>
                  <a:pt x="48" y="6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F7285349-A940-4FE5-B1EB-884C2FF6C9CC}"/>
              </a:ext>
            </a:extLst>
          </p:cNvPr>
          <p:cNvSpPr>
            <a:spLocks noEditPoints="1"/>
          </p:cNvSpPr>
          <p:nvPr/>
        </p:nvSpPr>
        <p:spPr bwMode="auto">
          <a:xfrm>
            <a:off x="3099735" y="1629906"/>
            <a:ext cx="236222" cy="315650"/>
          </a:xfrm>
          <a:custGeom>
            <a:avLst/>
            <a:gdLst>
              <a:gd name="T0" fmla="*/ 52 w 56"/>
              <a:gd name="T1" fmla="*/ 12 h 80"/>
              <a:gd name="T2" fmla="*/ 44 w 56"/>
              <a:gd name="T3" fmla="*/ 12 h 80"/>
              <a:gd name="T4" fmla="*/ 44 w 56"/>
              <a:gd name="T5" fmla="*/ 4 h 80"/>
              <a:gd name="T6" fmla="*/ 40 w 56"/>
              <a:gd name="T7" fmla="*/ 0 h 80"/>
              <a:gd name="T8" fmla="*/ 16 w 56"/>
              <a:gd name="T9" fmla="*/ 0 h 80"/>
              <a:gd name="T10" fmla="*/ 12 w 56"/>
              <a:gd name="T11" fmla="*/ 4 h 80"/>
              <a:gd name="T12" fmla="*/ 12 w 56"/>
              <a:gd name="T13" fmla="*/ 12 h 80"/>
              <a:gd name="T14" fmla="*/ 4 w 56"/>
              <a:gd name="T15" fmla="*/ 12 h 80"/>
              <a:gd name="T16" fmla="*/ 0 w 56"/>
              <a:gd name="T17" fmla="*/ 16 h 80"/>
              <a:gd name="T18" fmla="*/ 0 w 56"/>
              <a:gd name="T19" fmla="*/ 72 h 80"/>
              <a:gd name="T20" fmla="*/ 8 w 56"/>
              <a:gd name="T21" fmla="*/ 80 h 80"/>
              <a:gd name="T22" fmla="*/ 48 w 56"/>
              <a:gd name="T23" fmla="*/ 80 h 80"/>
              <a:gd name="T24" fmla="*/ 56 w 56"/>
              <a:gd name="T25" fmla="*/ 72 h 80"/>
              <a:gd name="T26" fmla="*/ 56 w 56"/>
              <a:gd name="T27" fmla="*/ 16 h 80"/>
              <a:gd name="T28" fmla="*/ 52 w 56"/>
              <a:gd name="T29" fmla="*/ 12 h 80"/>
              <a:gd name="T30" fmla="*/ 24 w 56"/>
              <a:gd name="T31" fmla="*/ 68 h 80"/>
              <a:gd name="T32" fmla="*/ 24 w 56"/>
              <a:gd name="T33" fmla="*/ 48 h 80"/>
              <a:gd name="T34" fmla="*/ 12 w 56"/>
              <a:gd name="T35" fmla="*/ 48 h 80"/>
              <a:gd name="T36" fmla="*/ 32 w 56"/>
              <a:gd name="T37" fmla="*/ 20 h 80"/>
              <a:gd name="T38" fmla="*/ 32 w 56"/>
              <a:gd name="T39" fmla="*/ 40 h 80"/>
              <a:gd name="T40" fmla="*/ 44 w 56"/>
              <a:gd name="T41" fmla="*/ 40 h 80"/>
              <a:gd name="T42" fmla="*/ 24 w 56"/>
              <a:gd name="T43" fmla="*/ 6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80">
                <a:moveTo>
                  <a:pt x="52" y="12"/>
                </a:move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0" y="14"/>
                  <a:pt x="0" y="1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80"/>
                  <a:pt x="56" y="76"/>
                  <a:pt x="56" y="72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4"/>
                  <a:pt x="54" y="12"/>
                  <a:pt x="52" y="12"/>
                </a:cubicBezTo>
                <a:close/>
                <a:moveTo>
                  <a:pt x="24" y="68"/>
                </a:move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40"/>
                  <a:pt x="32" y="40"/>
                  <a:pt x="32" y="40"/>
                </a:cubicBezTo>
                <a:cubicBezTo>
                  <a:pt x="44" y="40"/>
                  <a:pt x="44" y="40"/>
                  <a:pt x="44" y="40"/>
                </a:cubicBezTo>
                <a:lnTo>
                  <a:pt x="24" y="6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067C42B-9D68-4A06-AE65-2F068ECE4FEB}"/>
              </a:ext>
            </a:extLst>
          </p:cNvPr>
          <p:cNvGrpSpPr/>
          <p:nvPr/>
        </p:nvGrpSpPr>
        <p:grpSpPr>
          <a:xfrm>
            <a:off x="3854388" y="1629906"/>
            <a:ext cx="336564" cy="315650"/>
            <a:chOff x="4462463" y="1758950"/>
            <a:chExt cx="255588" cy="255588"/>
          </a:xfrm>
          <a:solidFill>
            <a:schemeClr val="tx2">
              <a:lumMod val="75000"/>
            </a:schemeClr>
          </a:solidFill>
        </p:grpSpPr>
        <p:sp>
          <p:nvSpPr>
            <p:cNvPr id="208" name="Freeform 7">
              <a:extLst>
                <a:ext uri="{FF2B5EF4-FFF2-40B4-BE49-F238E27FC236}">
                  <a16:creationId xmlns:a16="http://schemas.microsoft.com/office/drawing/2014/main" id="{DFAA36B7-28A0-428E-8EEA-D883B89E1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2463" y="1758950"/>
              <a:ext cx="204788" cy="255588"/>
            </a:xfrm>
            <a:custGeom>
              <a:avLst/>
              <a:gdLst>
                <a:gd name="T0" fmla="*/ 40 w 64"/>
                <a:gd name="T1" fmla="*/ 68 h 80"/>
                <a:gd name="T2" fmla="*/ 8 w 64"/>
                <a:gd name="T3" fmla="*/ 68 h 80"/>
                <a:gd name="T4" fmla="*/ 8 w 64"/>
                <a:gd name="T5" fmla="*/ 12 h 80"/>
                <a:gd name="T6" fmla="*/ 56 w 64"/>
                <a:gd name="T7" fmla="*/ 12 h 80"/>
                <a:gd name="T8" fmla="*/ 56 w 64"/>
                <a:gd name="T9" fmla="*/ 24 h 80"/>
                <a:gd name="T10" fmla="*/ 64 w 64"/>
                <a:gd name="T11" fmla="*/ 24 h 80"/>
                <a:gd name="T12" fmla="*/ 64 w 64"/>
                <a:gd name="T13" fmla="*/ 8 h 80"/>
                <a:gd name="T14" fmla="*/ 56 w 64"/>
                <a:gd name="T15" fmla="*/ 0 h 80"/>
                <a:gd name="T16" fmla="*/ 8 w 64"/>
                <a:gd name="T17" fmla="*/ 0 h 80"/>
                <a:gd name="T18" fmla="*/ 0 w 64"/>
                <a:gd name="T19" fmla="*/ 8 h 80"/>
                <a:gd name="T20" fmla="*/ 0 w 64"/>
                <a:gd name="T21" fmla="*/ 72 h 80"/>
                <a:gd name="T22" fmla="*/ 8 w 64"/>
                <a:gd name="T23" fmla="*/ 80 h 80"/>
                <a:gd name="T24" fmla="*/ 40 w 64"/>
                <a:gd name="T25" fmla="*/ 80 h 80"/>
                <a:gd name="T26" fmla="*/ 40 w 64"/>
                <a:gd name="T27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80">
                  <a:moveTo>
                    <a:pt x="40" y="68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40" y="80"/>
                    <a:pt x="40" y="80"/>
                    <a:pt x="40" y="80"/>
                  </a:cubicBezTo>
                  <a:lnTo>
                    <a:pt x="4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9" name="Freeform 8">
              <a:extLst>
                <a:ext uri="{FF2B5EF4-FFF2-40B4-BE49-F238E27FC236}">
                  <a16:creationId xmlns:a16="http://schemas.microsoft.com/office/drawing/2014/main" id="{C0401A54-9FE1-4D9D-9D58-7CDF8947B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451" y="1860550"/>
              <a:ext cx="101600" cy="153988"/>
            </a:xfrm>
            <a:custGeom>
              <a:avLst/>
              <a:gdLst>
                <a:gd name="T0" fmla="*/ 32 w 32"/>
                <a:gd name="T1" fmla="*/ 8 h 48"/>
                <a:gd name="T2" fmla="*/ 24 w 32"/>
                <a:gd name="T3" fmla="*/ 0 h 48"/>
                <a:gd name="T4" fmla="*/ 8 w 32"/>
                <a:gd name="T5" fmla="*/ 0 h 48"/>
                <a:gd name="T6" fmla="*/ 0 w 32"/>
                <a:gd name="T7" fmla="*/ 8 h 48"/>
                <a:gd name="T8" fmla="*/ 0 w 32"/>
                <a:gd name="T9" fmla="*/ 40 h 48"/>
                <a:gd name="T10" fmla="*/ 8 w 32"/>
                <a:gd name="T11" fmla="*/ 48 h 48"/>
                <a:gd name="T12" fmla="*/ 24 w 32"/>
                <a:gd name="T13" fmla="*/ 48 h 48"/>
                <a:gd name="T14" fmla="*/ 32 w 32"/>
                <a:gd name="T15" fmla="*/ 40 h 48"/>
                <a:gd name="T16" fmla="*/ 32 w 32"/>
                <a:gd name="T17" fmla="*/ 8 h 48"/>
                <a:gd name="T18" fmla="*/ 24 w 32"/>
                <a:gd name="T19" fmla="*/ 36 h 48"/>
                <a:gd name="T20" fmla="*/ 8 w 32"/>
                <a:gd name="T21" fmla="*/ 36 h 48"/>
                <a:gd name="T22" fmla="*/ 8 w 32"/>
                <a:gd name="T23" fmla="*/ 8 h 48"/>
                <a:gd name="T24" fmla="*/ 24 w 32"/>
                <a:gd name="T25" fmla="*/ 8 h 48"/>
                <a:gd name="T26" fmla="*/ 24 w 32"/>
                <a:gd name="T27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8">
                  <a:moveTo>
                    <a:pt x="32" y="8"/>
                  </a:moveTo>
                  <a:cubicBezTo>
                    <a:pt x="32" y="4"/>
                    <a:pt x="28" y="0"/>
                    <a:pt x="2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8" y="48"/>
                    <a:pt x="32" y="44"/>
                    <a:pt x="32" y="40"/>
                  </a:cubicBezTo>
                  <a:lnTo>
                    <a:pt x="32" y="8"/>
                  </a:lnTo>
                  <a:close/>
                  <a:moveTo>
                    <a:pt x="24" y="36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2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7491BB6-D5CF-45A1-B5F1-093245137FEF}"/>
              </a:ext>
            </a:extLst>
          </p:cNvPr>
          <p:cNvGrpSpPr/>
          <p:nvPr/>
        </p:nvGrpSpPr>
        <p:grpSpPr>
          <a:xfrm>
            <a:off x="5497485" y="1598537"/>
            <a:ext cx="269669" cy="378388"/>
            <a:chOff x="5710238" y="1733550"/>
            <a:chExt cx="204788" cy="306388"/>
          </a:xfrm>
          <a:solidFill>
            <a:schemeClr val="tx2">
              <a:lumMod val="75000"/>
            </a:schemeClr>
          </a:solidFill>
        </p:grpSpPr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91432C35-1B28-477D-B558-36C03F96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38" y="1847850"/>
              <a:ext cx="77788" cy="77788"/>
            </a:xfrm>
            <a:custGeom>
              <a:avLst/>
              <a:gdLst>
                <a:gd name="T0" fmla="*/ 0 w 49"/>
                <a:gd name="T1" fmla="*/ 49 h 49"/>
                <a:gd name="T2" fmla="*/ 25 w 49"/>
                <a:gd name="T3" fmla="*/ 0 h 49"/>
                <a:gd name="T4" fmla="*/ 49 w 49"/>
                <a:gd name="T5" fmla="*/ 49 h 49"/>
                <a:gd name="T6" fmla="*/ 25 w 49"/>
                <a:gd name="T7" fmla="*/ 33 h 49"/>
                <a:gd name="T8" fmla="*/ 0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0" y="49"/>
                  </a:moveTo>
                  <a:lnTo>
                    <a:pt x="25" y="0"/>
                  </a:lnTo>
                  <a:lnTo>
                    <a:pt x="49" y="49"/>
                  </a:lnTo>
                  <a:lnTo>
                    <a:pt x="25" y="33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1BD68D2F-0FCF-4A85-A108-526F5012F2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0238" y="1733550"/>
              <a:ext cx="204788" cy="306388"/>
            </a:xfrm>
            <a:custGeom>
              <a:avLst/>
              <a:gdLst>
                <a:gd name="T0" fmla="*/ 49 w 64"/>
                <a:gd name="T1" fmla="*/ 21 h 96"/>
                <a:gd name="T2" fmla="*/ 44 w 64"/>
                <a:gd name="T3" fmla="*/ 0 h 96"/>
                <a:gd name="T4" fmla="*/ 20 w 64"/>
                <a:gd name="T5" fmla="*/ 0 h 96"/>
                <a:gd name="T6" fmla="*/ 15 w 64"/>
                <a:gd name="T7" fmla="*/ 21 h 96"/>
                <a:gd name="T8" fmla="*/ 0 w 64"/>
                <a:gd name="T9" fmla="*/ 48 h 96"/>
                <a:gd name="T10" fmla="*/ 15 w 64"/>
                <a:gd name="T11" fmla="*/ 75 h 96"/>
                <a:gd name="T12" fmla="*/ 20 w 64"/>
                <a:gd name="T13" fmla="*/ 96 h 96"/>
                <a:gd name="T14" fmla="*/ 44 w 64"/>
                <a:gd name="T15" fmla="*/ 96 h 96"/>
                <a:gd name="T16" fmla="*/ 49 w 64"/>
                <a:gd name="T17" fmla="*/ 75 h 96"/>
                <a:gd name="T18" fmla="*/ 64 w 64"/>
                <a:gd name="T19" fmla="*/ 48 h 96"/>
                <a:gd name="T20" fmla="*/ 49 w 64"/>
                <a:gd name="T21" fmla="*/ 21 h 96"/>
                <a:gd name="T22" fmla="*/ 32 w 64"/>
                <a:gd name="T23" fmla="*/ 72 h 96"/>
                <a:gd name="T24" fmla="*/ 8 w 64"/>
                <a:gd name="T25" fmla="*/ 48 h 96"/>
                <a:gd name="T26" fmla="*/ 32 w 64"/>
                <a:gd name="T27" fmla="*/ 24 h 96"/>
                <a:gd name="T28" fmla="*/ 56 w 64"/>
                <a:gd name="T29" fmla="*/ 48 h 96"/>
                <a:gd name="T30" fmla="*/ 32 w 64"/>
                <a:gd name="T31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96">
                  <a:moveTo>
                    <a:pt x="49" y="21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6" y="27"/>
                    <a:pt x="0" y="37"/>
                    <a:pt x="0" y="48"/>
                  </a:cubicBezTo>
                  <a:cubicBezTo>
                    <a:pt x="0" y="59"/>
                    <a:pt x="6" y="69"/>
                    <a:pt x="15" y="75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58" y="69"/>
                    <a:pt x="64" y="59"/>
                    <a:pt x="64" y="48"/>
                  </a:cubicBezTo>
                  <a:cubicBezTo>
                    <a:pt x="64" y="37"/>
                    <a:pt x="58" y="27"/>
                    <a:pt x="49" y="21"/>
                  </a:cubicBezTo>
                  <a:close/>
                  <a:moveTo>
                    <a:pt x="32" y="72"/>
                  </a:moveTo>
                  <a:cubicBezTo>
                    <a:pt x="19" y="72"/>
                    <a:pt x="8" y="61"/>
                    <a:pt x="8" y="48"/>
                  </a:cubicBezTo>
                  <a:cubicBezTo>
                    <a:pt x="8" y="35"/>
                    <a:pt x="19" y="24"/>
                    <a:pt x="32" y="24"/>
                  </a:cubicBezTo>
                  <a:cubicBezTo>
                    <a:pt x="45" y="24"/>
                    <a:pt x="56" y="35"/>
                    <a:pt x="56" y="48"/>
                  </a:cubicBezTo>
                  <a:cubicBezTo>
                    <a:pt x="56" y="61"/>
                    <a:pt x="45" y="72"/>
                    <a:pt x="3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399984F-0576-4CF3-A3AE-FF604AC5040D}"/>
              </a:ext>
            </a:extLst>
          </p:cNvPr>
          <p:cNvGrpSpPr/>
          <p:nvPr/>
        </p:nvGrpSpPr>
        <p:grpSpPr>
          <a:xfrm>
            <a:off x="4680118" y="1598537"/>
            <a:ext cx="315658" cy="378388"/>
            <a:chOff x="5089526" y="1733550"/>
            <a:chExt cx="239712" cy="306388"/>
          </a:xfrm>
          <a:solidFill>
            <a:schemeClr val="tx2">
              <a:lumMod val="75000"/>
            </a:schemeClr>
          </a:solidFill>
        </p:grpSpPr>
        <p:sp>
          <p:nvSpPr>
            <p:cNvPr id="202" name="Freeform 11">
              <a:extLst>
                <a:ext uri="{FF2B5EF4-FFF2-40B4-BE49-F238E27FC236}">
                  <a16:creationId xmlns:a16="http://schemas.microsoft.com/office/drawing/2014/main" id="{2EB1A036-E70F-4CEA-9747-14D97F4E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6" y="1733550"/>
              <a:ext cx="198438" cy="60325"/>
            </a:xfrm>
            <a:custGeom>
              <a:avLst/>
              <a:gdLst>
                <a:gd name="T0" fmla="*/ 7 w 62"/>
                <a:gd name="T1" fmla="*/ 19 h 19"/>
                <a:gd name="T2" fmla="*/ 0 w 62"/>
                <a:gd name="T3" fmla="*/ 14 h 19"/>
                <a:gd name="T4" fmla="*/ 31 w 62"/>
                <a:gd name="T5" fmla="*/ 0 h 19"/>
                <a:gd name="T6" fmla="*/ 62 w 62"/>
                <a:gd name="T7" fmla="*/ 14 h 19"/>
                <a:gd name="T8" fmla="*/ 55 w 62"/>
                <a:gd name="T9" fmla="*/ 19 h 19"/>
                <a:gd name="T10" fmla="*/ 31 w 62"/>
                <a:gd name="T11" fmla="*/ 8 h 19"/>
                <a:gd name="T12" fmla="*/ 7 w 6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9">
                  <a:moveTo>
                    <a:pt x="7" y="19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8" y="5"/>
                    <a:pt x="19" y="0"/>
                    <a:pt x="31" y="0"/>
                  </a:cubicBezTo>
                  <a:cubicBezTo>
                    <a:pt x="43" y="0"/>
                    <a:pt x="54" y="5"/>
                    <a:pt x="62" y="14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9" y="12"/>
                    <a:pt x="40" y="8"/>
                    <a:pt x="31" y="8"/>
                  </a:cubicBezTo>
                  <a:cubicBezTo>
                    <a:pt x="22" y="8"/>
                    <a:pt x="13" y="12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3" name="Freeform 12">
              <a:extLst>
                <a:ext uri="{FF2B5EF4-FFF2-40B4-BE49-F238E27FC236}">
                  <a16:creationId xmlns:a16="http://schemas.microsoft.com/office/drawing/2014/main" id="{23E96D9F-54A1-48F7-9799-DDB3C91C6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26" y="1784350"/>
              <a:ext cx="122238" cy="44450"/>
            </a:xfrm>
            <a:custGeom>
              <a:avLst/>
              <a:gdLst>
                <a:gd name="T0" fmla="*/ 32 w 38"/>
                <a:gd name="T1" fmla="*/ 14 h 14"/>
                <a:gd name="T2" fmla="*/ 19 w 38"/>
                <a:gd name="T3" fmla="*/ 8 h 14"/>
                <a:gd name="T4" fmla="*/ 6 w 38"/>
                <a:gd name="T5" fmla="*/ 14 h 14"/>
                <a:gd name="T6" fmla="*/ 0 w 38"/>
                <a:gd name="T7" fmla="*/ 10 h 14"/>
                <a:gd name="T8" fmla="*/ 19 w 38"/>
                <a:gd name="T9" fmla="*/ 0 h 14"/>
                <a:gd name="T10" fmla="*/ 38 w 38"/>
                <a:gd name="T11" fmla="*/ 10 h 14"/>
                <a:gd name="T12" fmla="*/ 32 w 38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32" y="14"/>
                  </a:moveTo>
                  <a:cubicBezTo>
                    <a:pt x="29" y="10"/>
                    <a:pt x="24" y="8"/>
                    <a:pt x="19" y="8"/>
                  </a:cubicBezTo>
                  <a:cubicBezTo>
                    <a:pt x="14" y="8"/>
                    <a:pt x="9" y="10"/>
                    <a:pt x="6" y="1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4"/>
                    <a:pt x="12" y="0"/>
                    <a:pt x="19" y="0"/>
                  </a:cubicBezTo>
                  <a:cubicBezTo>
                    <a:pt x="27" y="0"/>
                    <a:pt x="34" y="4"/>
                    <a:pt x="38" y="10"/>
                  </a:cubicBezTo>
                  <a:lnTo>
                    <a:pt x="3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4" name="Freeform 13">
              <a:extLst>
                <a:ext uri="{FF2B5EF4-FFF2-40B4-BE49-F238E27FC236}">
                  <a16:creationId xmlns:a16="http://schemas.microsoft.com/office/drawing/2014/main" id="{3AB5ACBB-B6A7-43CE-B829-13D3B193D3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4451" y="1847850"/>
              <a:ext cx="128588" cy="179388"/>
            </a:xfrm>
            <a:custGeom>
              <a:avLst/>
              <a:gdLst>
                <a:gd name="T0" fmla="*/ 40 w 40"/>
                <a:gd name="T1" fmla="*/ 46 h 56"/>
                <a:gd name="T2" fmla="*/ 26 w 40"/>
                <a:gd name="T3" fmla="*/ 32 h 56"/>
                <a:gd name="T4" fmla="*/ 35 w 40"/>
                <a:gd name="T5" fmla="*/ 23 h 56"/>
                <a:gd name="T6" fmla="*/ 40 w 40"/>
                <a:gd name="T7" fmla="*/ 26 h 56"/>
                <a:gd name="T8" fmla="*/ 40 w 40"/>
                <a:gd name="T9" fmla="*/ 8 h 56"/>
                <a:gd name="T10" fmla="*/ 32 w 40"/>
                <a:gd name="T11" fmla="*/ 0 h 56"/>
                <a:gd name="T12" fmla="*/ 8 w 40"/>
                <a:gd name="T13" fmla="*/ 0 h 56"/>
                <a:gd name="T14" fmla="*/ 0 w 40"/>
                <a:gd name="T15" fmla="*/ 8 h 56"/>
                <a:gd name="T16" fmla="*/ 0 w 40"/>
                <a:gd name="T17" fmla="*/ 48 h 56"/>
                <a:gd name="T18" fmla="*/ 8 w 40"/>
                <a:gd name="T19" fmla="*/ 56 h 56"/>
                <a:gd name="T20" fmla="*/ 32 w 40"/>
                <a:gd name="T21" fmla="*/ 56 h 56"/>
                <a:gd name="T22" fmla="*/ 40 w 40"/>
                <a:gd name="T23" fmla="*/ 48 h 56"/>
                <a:gd name="T24" fmla="*/ 40 w 40"/>
                <a:gd name="T25" fmla="*/ 46 h 56"/>
                <a:gd name="T26" fmla="*/ 20 w 40"/>
                <a:gd name="T27" fmla="*/ 41 h 56"/>
                <a:gd name="T28" fmla="*/ 15 w 40"/>
                <a:gd name="T29" fmla="*/ 36 h 56"/>
                <a:gd name="T30" fmla="*/ 20 w 40"/>
                <a:gd name="T31" fmla="*/ 31 h 56"/>
                <a:gd name="T32" fmla="*/ 25 w 40"/>
                <a:gd name="T33" fmla="*/ 36 h 56"/>
                <a:gd name="T34" fmla="*/ 20 w 40"/>
                <a:gd name="T35" fmla="*/ 41 h 56"/>
                <a:gd name="T36" fmla="*/ 20 w 40"/>
                <a:gd name="T37" fmla="*/ 25 h 56"/>
                <a:gd name="T38" fmla="*/ 15 w 40"/>
                <a:gd name="T39" fmla="*/ 20 h 56"/>
                <a:gd name="T40" fmla="*/ 20 w 40"/>
                <a:gd name="T41" fmla="*/ 15 h 56"/>
                <a:gd name="T42" fmla="*/ 25 w 40"/>
                <a:gd name="T43" fmla="*/ 20 h 56"/>
                <a:gd name="T44" fmla="*/ 20 w 40"/>
                <a:gd name="T45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56">
                  <a:moveTo>
                    <a:pt x="40" y="46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3"/>
                    <a:pt x="36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6" y="56"/>
                    <a:pt x="40" y="53"/>
                    <a:pt x="40" y="48"/>
                  </a:cubicBezTo>
                  <a:lnTo>
                    <a:pt x="40" y="46"/>
                  </a:lnTo>
                  <a:close/>
                  <a:moveTo>
                    <a:pt x="20" y="41"/>
                  </a:moveTo>
                  <a:cubicBezTo>
                    <a:pt x="17" y="41"/>
                    <a:pt x="15" y="39"/>
                    <a:pt x="15" y="36"/>
                  </a:cubicBezTo>
                  <a:cubicBezTo>
                    <a:pt x="15" y="33"/>
                    <a:pt x="17" y="31"/>
                    <a:pt x="20" y="31"/>
                  </a:cubicBezTo>
                  <a:cubicBezTo>
                    <a:pt x="23" y="31"/>
                    <a:pt x="25" y="33"/>
                    <a:pt x="25" y="36"/>
                  </a:cubicBezTo>
                  <a:cubicBezTo>
                    <a:pt x="25" y="39"/>
                    <a:pt x="23" y="41"/>
                    <a:pt x="20" y="41"/>
                  </a:cubicBezTo>
                  <a:close/>
                  <a:moveTo>
                    <a:pt x="20" y="25"/>
                  </a:moveTo>
                  <a:cubicBezTo>
                    <a:pt x="17" y="25"/>
                    <a:pt x="15" y="23"/>
                    <a:pt x="15" y="20"/>
                  </a:cubicBezTo>
                  <a:cubicBezTo>
                    <a:pt x="15" y="17"/>
                    <a:pt x="17" y="15"/>
                    <a:pt x="20" y="15"/>
                  </a:cubicBezTo>
                  <a:cubicBezTo>
                    <a:pt x="23" y="15"/>
                    <a:pt x="25" y="17"/>
                    <a:pt x="25" y="20"/>
                  </a:cubicBezTo>
                  <a:cubicBezTo>
                    <a:pt x="25" y="23"/>
                    <a:pt x="23" y="25"/>
                    <a:pt x="2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Freeform 14">
              <a:extLst>
                <a:ext uri="{FF2B5EF4-FFF2-40B4-BE49-F238E27FC236}">
                  <a16:creationId xmlns:a16="http://schemas.microsoft.com/office/drawing/2014/main" id="{5DF67BC0-F76A-41FF-9C17-4D0E58B63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638" y="1873250"/>
              <a:ext cx="101600" cy="166688"/>
            </a:xfrm>
            <a:custGeom>
              <a:avLst/>
              <a:gdLst>
                <a:gd name="T0" fmla="*/ 24 w 64"/>
                <a:gd name="T1" fmla="*/ 0 h 105"/>
                <a:gd name="T2" fmla="*/ 48 w 64"/>
                <a:gd name="T3" fmla="*/ 25 h 105"/>
                <a:gd name="T4" fmla="*/ 48 w 64"/>
                <a:gd name="T5" fmla="*/ 65 h 105"/>
                <a:gd name="T6" fmla="*/ 64 w 64"/>
                <a:gd name="T7" fmla="*/ 105 h 105"/>
                <a:gd name="T8" fmla="*/ 24 w 64"/>
                <a:gd name="T9" fmla="*/ 105 h 105"/>
                <a:gd name="T10" fmla="*/ 24 w 64"/>
                <a:gd name="T11" fmla="*/ 73 h 105"/>
                <a:gd name="T12" fmla="*/ 0 w 64"/>
                <a:gd name="T13" fmla="*/ 49 h 105"/>
                <a:gd name="T14" fmla="*/ 8 w 64"/>
                <a:gd name="T15" fmla="*/ 41 h 105"/>
                <a:gd name="T16" fmla="*/ 24 w 64"/>
                <a:gd name="T17" fmla="*/ 49 h 105"/>
                <a:gd name="T18" fmla="*/ 24 w 64"/>
                <a:gd name="T1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05">
                  <a:moveTo>
                    <a:pt x="24" y="0"/>
                  </a:moveTo>
                  <a:lnTo>
                    <a:pt x="48" y="25"/>
                  </a:lnTo>
                  <a:lnTo>
                    <a:pt x="48" y="65"/>
                  </a:lnTo>
                  <a:lnTo>
                    <a:pt x="64" y="105"/>
                  </a:lnTo>
                  <a:lnTo>
                    <a:pt x="24" y="105"/>
                  </a:lnTo>
                  <a:lnTo>
                    <a:pt x="24" y="73"/>
                  </a:lnTo>
                  <a:lnTo>
                    <a:pt x="0" y="49"/>
                  </a:lnTo>
                  <a:lnTo>
                    <a:pt x="8" y="41"/>
                  </a:lnTo>
                  <a:lnTo>
                    <a:pt x="24" y="49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9B6FE5-C9FB-4C96-8EF6-80FA02E0856F}"/>
              </a:ext>
            </a:extLst>
          </p:cNvPr>
          <p:cNvGrpSpPr/>
          <p:nvPr/>
        </p:nvGrpSpPr>
        <p:grpSpPr>
          <a:xfrm>
            <a:off x="7073687" y="1614221"/>
            <a:ext cx="353287" cy="362704"/>
            <a:chOff x="6907213" y="1746250"/>
            <a:chExt cx="268288" cy="293688"/>
          </a:xfrm>
          <a:solidFill>
            <a:schemeClr val="tx2">
              <a:lumMod val="75000"/>
            </a:schemeClr>
          </a:solidFill>
        </p:grpSpPr>
        <p:sp>
          <p:nvSpPr>
            <p:cNvPr id="198" name="Freeform 15">
              <a:extLst>
                <a:ext uri="{FF2B5EF4-FFF2-40B4-BE49-F238E27FC236}">
                  <a16:creationId xmlns:a16="http://schemas.microsoft.com/office/drawing/2014/main" id="{F0A42A75-239F-4193-84BB-0CFE0F343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1" y="1912938"/>
              <a:ext cx="76200" cy="38100"/>
            </a:xfrm>
            <a:custGeom>
              <a:avLst/>
              <a:gdLst>
                <a:gd name="T0" fmla="*/ 0 w 24"/>
                <a:gd name="T1" fmla="*/ 12 h 12"/>
                <a:gd name="T2" fmla="*/ 12 w 24"/>
                <a:gd name="T3" fmla="*/ 0 h 12"/>
                <a:gd name="T4" fmla="*/ 12 w 24"/>
                <a:gd name="T5" fmla="*/ 0 h 12"/>
                <a:gd name="T6" fmla="*/ 24 w 24"/>
                <a:gd name="T7" fmla="*/ 12 h 12"/>
                <a:gd name="T8" fmla="*/ 0 w 24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0" y="12"/>
                  </a:moveTo>
                  <a:cubicBezTo>
                    <a:pt x="0" y="5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9" name="Oval 16">
              <a:extLst>
                <a:ext uri="{FF2B5EF4-FFF2-40B4-BE49-F238E27FC236}">
                  <a16:creationId xmlns:a16="http://schemas.microsoft.com/office/drawing/2014/main" id="{7AB27E41-6F4D-40DE-A39E-BDB92E09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1" y="1847850"/>
              <a:ext cx="50800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0" name="Freeform 17">
              <a:extLst>
                <a:ext uri="{FF2B5EF4-FFF2-40B4-BE49-F238E27FC236}">
                  <a16:creationId xmlns:a16="http://schemas.microsoft.com/office/drawing/2014/main" id="{9988BF1D-BEA0-4EB8-B108-12B2ABFB5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1758950"/>
              <a:ext cx="204788" cy="280988"/>
            </a:xfrm>
            <a:custGeom>
              <a:avLst/>
              <a:gdLst>
                <a:gd name="T0" fmla="*/ 56 w 64"/>
                <a:gd name="T1" fmla="*/ 28 h 88"/>
                <a:gd name="T2" fmla="*/ 56 w 64"/>
                <a:gd name="T3" fmla="*/ 72 h 88"/>
                <a:gd name="T4" fmla="*/ 8 w 64"/>
                <a:gd name="T5" fmla="*/ 72 h 88"/>
                <a:gd name="T6" fmla="*/ 8 w 64"/>
                <a:gd name="T7" fmla="*/ 16 h 88"/>
                <a:gd name="T8" fmla="*/ 40 w 64"/>
                <a:gd name="T9" fmla="*/ 16 h 88"/>
                <a:gd name="T10" fmla="*/ 40 w 64"/>
                <a:gd name="T11" fmla="*/ 0 h 88"/>
                <a:gd name="T12" fmla="*/ 8 w 64"/>
                <a:gd name="T13" fmla="*/ 0 h 88"/>
                <a:gd name="T14" fmla="*/ 0 w 64"/>
                <a:gd name="T15" fmla="*/ 8 h 88"/>
                <a:gd name="T16" fmla="*/ 0 w 64"/>
                <a:gd name="T17" fmla="*/ 80 h 88"/>
                <a:gd name="T18" fmla="*/ 8 w 64"/>
                <a:gd name="T19" fmla="*/ 88 h 88"/>
                <a:gd name="T20" fmla="*/ 56 w 64"/>
                <a:gd name="T21" fmla="*/ 88 h 88"/>
                <a:gd name="T22" fmla="*/ 64 w 64"/>
                <a:gd name="T23" fmla="*/ 80 h 88"/>
                <a:gd name="T24" fmla="*/ 64 w 64"/>
                <a:gd name="T25" fmla="*/ 28 h 88"/>
                <a:gd name="T26" fmla="*/ 56 w 64"/>
                <a:gd name="T27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88">
                  <a:moveTo>
                    <a:pt x="56" y="28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60" y="88"/>
                    <a:pt x="64" y="84"/>
                    <a:pt x="64" y="80"/>
                  </a:cubicBezTo>
                  <a:cubicBezTo>
                    <a:pt x="64" y="28"/>
                    <a:pt x="64" y="28"/>
                    <a:pt x="64" y="28"/>
                  </a:cubicBezTo>
                  <a:lnTo>
                    <a:pt x="5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1" name="Freeform 18">
              <a:extLst>
                <a:ext uri="{FF2B5EF4-FFF2-40B4-BE49-F238E27FC236}">
                  <a16:creationId xmlns:a16="http://schemas.microsoft.com/office/drawing/2014/main" id="{22DC8E11-6E8B-4ABE-AA96-40B828CFF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1" y="1746250"/>
              <a:ext cx="114300" cy="76200"/>
            </a:xfrm>
            <a:custGeom>
              <a:avLst/>
              <a:gdLst>
                <a:gd name="T0" fmla="*/ 24 w 36"/>
                <a:gd name="T1" fmla="*/ 8 h 24"/>
                <a:gd name="T2" fmla="*/ 24 w 36"/>
                <a:gd name="T3" fmla="*/ 4 h 24"/>
                <a:gd name="T4" fmla="*/ 20 w 36"/>
                <a:gd name="T5" fmla="*/ 0 h 24"/>
                <a:gd name="T6" fmla="*/ 4 w 36"/>
                <a:gd name="T7" fmla="*/ 0 h 24"/>
                <a:gd name="T8" fmla="*/ 0 w 36"/>
                <a:gd name="T9" fmla="*/ 4 h 24"/>
                <a:gd name="T10" fmla="*/ 0 w 36"/>
                <a:gd name="T11" fmla="*/ 20 h 24"/>
                <a:gd name="T12" fmla="*/ 4 w 36"/>
                <a:gd name="T13" fmla="*/ 24 h 24"/>
                <a:gd name="T14" fmla="*/ 20 w 36"/>
                <a:gd name="T15" fmla="*/ 24 h 24"/>
                <a:gd name="T16" fmla="*/ 24 w 36"/>
                <a:gd name="T17" fmla="*/ 20 h 24"/>
                <a:gd name="T18" fmla="*/ 24 w 36"/>
                <a:gd name="T19" fmla="*/ 16 h 24"/>
                <a:gd name="T20" fmla="*/ 36 w 36"/>
                <a:gd name="T21" fmla="*/ 20 h 24"/>
                <a:gd name="T22" fmla="*/ 36 w 36"/>
                <a:gd name="T23" fmla="*/ 4 h 24"/>
                <a:gd name="T24" fmla="*/ 24 w 36"/>
                <a:gd name="T2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4">
                  <a:moveTo>
                    <a:pt x="24" y="8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4" y="22"/>
                    <a:pt x="24" y="20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4"/>
                    <a:pt x="36" y="4"/>
                    <a:pt x="36" y="4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Freeform 19">
            <a:extLst>
              <a:ext uri="{FF2B5EF4-FFF2-40B4-BE49-F238E27FC236}">
                <a16:creationId xmlns:a16="http://schemas.microsoft.com/office/drawing/2014/main" id="{6D0064DD-0E7A-4366-B718-3F27CF7271BC}"/>
              </a:ext>
            </a:extLst>
          </p:cNvPr>
          <p:cNvSpPr>
            <a:spLocks/>
          </p:cNvSpPr>
          <p:nvPr/>
        </p:nvSpPr>
        <p:spPr bwMode="auto">
          <a:xfrm>
            <a:off x="6302311" y="1692644"/>
            <a:ext cx="286393" cy="190175"/>
          </a:xfrm>
          <a:custGeom>
            <a:avLst/>
            <a:gdLst>
              <a:gd name="T0" fmla="*/ 66 w 68"/>
              <a:gd name="T1" fmla="*/ 9 h 48"/>
              <a:gd name="T2" fmla="*/ 62 w 68"/>
              <a:gd name="T3" fmla="*/ 8 h 48"/>
              <a:gd name="T4" fmla="*/ 52 w 68"/>
              <a:gd name="T5" fmla="*/ 14 h 48"/>
              <a:gd name="T6" fmla="*/ 52 w 68"/>
              <a:gd name="T7" fmla="*/ 8 h 48"/>
              <a:gd name="T8" fmla="*/ 44 w 68"/>
              <a:gd name="T9" fmla="*/ 0 h 48"/>
              <a:gd name="T10" fmla="*/ 8 w 68"/>
              <a:gd name="T11" fmla="*/ 0 h 48"/>
              <a:gd name="T12" fmla="*/ 0 w 68"/>
              <a:gd name="T13" fmla="*/ 8 h 48"/>
              <a:gd name="T14" fmla="*/ 0 w 68"/>
              <a:gd name="T15" fmla="*/ 40 h 48"/>
              <a:gd name="T16" fmla="*/ 8 w 68"/>
              <a:gd name="T17" fmla="*/ 48 h 48"/>
              <a:gd name="T18" fmla="*/ 44 w 68"/>
              <a:gd name="T19" fmla="*/ 48 h 48"/>
              <a:gd name="T20" fmla="*/ 52 w 68"/>
              <a:gd name="T21" fmla="*/ 40 h 48"/>
              <a:gd name="T22" fmla="*/ 52 w 68"/>
              <a:gd name="T23" fmla="*/ 34 h 48"/>
              <a:gd name="T24" fmla="*/ 62 w 68"/>
              <a:gd name="T25" fmla="*/ 40 h 48"/>
              <a:gd name="T26" fmla="*/ 64 w 68"/>
              <a:gd name="T27" fmla="*/ 40 h 48"/>
              <a:gd name="T28" fmla="*/ 66 w 68"/>
              <a:gd name="T29" fmla="*/ 39 h 48"/>
              <a:gd name="T30" fmla="*/ 68 w 68"/>
              <a:gd name="T31" fmla="*/ 36 h 48"/>
              <a:gd name="T32" fmla="*/ 68 w 68"/>
              <a:gd name="T33" fmla="*/ 12 h 48"/>
              <a:gd name="T34" fmla="*/ 66 w 68"/>
              <a:gd name="T35" fmla="*/ 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8" h="48">
                <a:moveTo>
                  <a:pt x="66" y="9"/>
                </a:moveTo>
                <a:cubicBezTo>
                  <a:pt x="65" y="8"/>
                  <a:pt x="63" y="8"/>
                  <a:pt x="62" y="8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4"/>
                  <a:pt x="48" y="0"/>
                  <a:pt x="44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44" y="48"/>
                  <a:pt x="44" y="48"/>
                  <a:pt x="44" y="48"/>
                </a:cubicBezTo>
                <a:cubicBezTo>
                  <a:pt x="48" y="48"/>
                  <a:pt x="52" y="44"/>
                  <a:pt x="52" y="40"/>
                </a:cubicBezTo>
                <a:cubicBezTo>
                  <a:pt x="52" y="34"/>
                  <a:pt x="52" y="34"/>
                  <a:pt x="52" y="34"/>
                </a:cubicBezTo>
                <a:cubicBezTo>
                  <a:pt x="62" y="40"/>
                  <a:pt x="62" y="40"/>
                  <a:pt x="62" y="40"/>
                </a:cubicBezTo>
                <a:cubicBezTo>
                  <a:pt x="63" y="40"/>
                  <a:pt x="63" y="40"/>
                  <a:pt x="64" y="40"/>
                </a:cubicBezTo>
                <a:cubicBezTo>
                  <a:pt x="65" y="40"/>
                  <a:pt x="65" y="40"/>
                  <a:pt x="66" y="39"/>
                </a:cubicBezTo>
                <a:cubicBezTo>
                  <a:pt x="67" y="39"/>
                  <a:pt x="68" y="37"/>
                  <a:pt x="68" y="36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1"/>
                  <a:pt x="67" y="9"/>
                  <a:pt x="66" y="9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AD4EFDD8-7E57-4670-A909-822FB856B59D}"/>
              </a:ext>
            </a:extLst>
          </p:cNvPr>
          <p:cNvSpPr>
            <a:spLocks/>
          </p:cNvSpPr>
          <p:nvPr/>
        </p:nvSpPr>
        <p:spPr bwMode="auto">
          <a:xfrm>
            <a:off x="7914050" y="1661275"/>
            <a:ext cx="267578" cy="252913"/>
          </a:xfrm>
          <a:custGeom>
            <a:avLst/>
            <a:gdLst>
              <a:gd name="T0" fmla="*/ 128 w 128"/>
              <a:gd name="T1" fmla="*/ 113 h 129"/>
              <a:gd name="T2" fmla="*/ 80 w 128"/>
              <a:gd name="T3" fmla="*/ 64 h 129"/>
              <a:gd name="T4" fmla="*/ 112 w 128"/>
              <a:gd name="T5" fmla="*/ 32 h 129"/>
              <a:gd name="T6" fmla="*/ 0 w 128"/>
              <a:gd name="T7" fmla="*/ 0 h 129"/>
              <a:gd name="T8" fmla="*/ 32 w 128"/>
              <a:gd name="T9" fmla="*/ 113 h 129"/>
              <a:gd name="T10" fmla="*/ 64 w 128"/>
              <a:gd name="T11" fmla="*/ 81 h 129"/>
              <a:gd name="T12" fmla="*/ 112 w 128"/>
              <a:gd name="T13" fmla="*/ 129 h 129"/>
              <a:gd name="T14" fmla="*/ 128 w 128"/>
              <a:gd name="T15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" h="129">
                <a:moveTo>
                  <a:pt x="128" y="113"/>
                </a:moveTo>
                <a:lnTo>
                  <a:pt x="80" y="64"/>
                </a:lnTo>
                <a:lnTo>
                  <a:pt x="112" y="32"/>
                </a:lnTo>
                <a:lnTo>
                  <a:pt x="0" y="0"/>
                </a:lnTo>
                <a:lnTo>
                  <a:pt x="32" y="113"/>
                </a:lnTo>
                <a:lnTo>
                  <a:pt x="64" y="81"/>
                </a:lnTo>
                <a:lnTo>
                  <a:pt x="112" y="129"/>
                </a:lnTo>
                <a:lnTo>
                  <a:pt x="128" y="11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2" name="Freeform 21">
            <a:extLst>
              <a:ext uri="{FF2B5EF4-FFF2-40B4-BE49-F238E27FC236}">
                <a16:creationId xmlns:a16="http://schemas.microsoft.com/office/drawing/2014/main" id="{0BF78861-B9BA-4F0A-AFE9-C1902B94F17C}"/>
              </a:ext>
            </a:extLst>
          </p:cNvPr>
          <p:cNvSpPr>
            <a:spLocks/>
          </p:cNvSpPr>
          <p:nvPr/>
        </p:nvSpPr>
        <p:spPr bwMode="auto">
          <a:xfrm>
            <a:off x="8718875" y="1661275"/>
            <a:ext cx="301025" cy="284281"/>
          </a:xfrm>
          <a:custGeom>
            <a:avLst/>
            <a:gdLst>
              <a:gd name="T0" fmla="*/ 0 w 144"/>
              <a:gd name="T1" fmla="*/ 0 h 145"/>
              <a:gd name="T2" fmla="*/ 56 w 144"/>
              <a:gd name="T3" fmla="*/ 145 h 145"/>
              <a:gd name="T4" fmla="*/ 72 w 144"/>
              <a:gd name="T5" fmla="*/ 73 h 145"/>
              <a:gd name="T6" fmla="*/ 144 w 144"/>
              <a:gd name="T7" fmla="*/ 56 h 145"/>
              <a:gd name="T8" fmla="*/ 0 w 144"/>
              <a:gd name="T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" h="145">
                <a:moveTo>
                  <a:pt x="0" y="0"/>
                </a:moveTo>
                <a:lnTo>
                  <a:pt x="56" y="145"/>
                </a:lnTo>
                <a:lnTo>
                  <a:pt x="72" y="73"/>
                </a:lnTo>
                <a:lnTo>
                  <a:pt x="144" y="5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E3B9245-C7D1-4415-9C4A-6697CE253AB3}"/>
              </a:ext>
            </a:extLst>
          </p:cNvPr>
          <p:cNvGrpSpPr/>
          <p:nvPr/>
        </p:nvGrpSpPr>
        <p:grpSpPr>
          <a:xfrm>
            <a:off x="9523700" y="1629906"/>
            <a:ext cx="267578" cy="315650"/>
            <a:chOff x="8767763" y="1758950"/>
            <a:chExt cx="203200" cy="255588"/>
          </a:xfrm>
          <a:solidFill>
            <a:schemeClr val="tx2">
              <a:lumMod val="75000"/>
            </a:schemeClr>
          </a:solidFill>
        </p:grpSpPr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BC374163-8B2C-4805-9A98-B4761EE9E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563" y="1835150"/>
              <a:ext cx="152400" cy="179388"/>
            </a:xfrm>
            <a:custGeom>
              <a:avLst/>
              <a:gdLst>
                <a:gd name="T0" fmla="*/ 45 w 48"/>
                <a:gd name="T1" fmla="*/ 24 h 56"/>
                <a:gd name="T2" fmla="*/ 28 w 48"/>
                <a:gd name="T3" fmla="*/ 21 h 56"/>
                <a:gd name="T4" fmla="*/ 28 w 48"/>
                <a:gd name="T5" fmla="*/ 4 h 56"/>
                <a:gd name="T6" fmla="*/ 24 w 48"/>
                <a:gd name="T7" fmla="*/ 0 h 56"/>
                <a:gd name="T8" fmla="*/ 16 w 48"/>
                <a:gd name="T9" fmla="*/ 0 h 56"/>
                <a:gd name="T10" fmla="*/ 12 w 48"/>
                <a:gd name="T11" fmla="*/ 4 h 56"/>
                <a:gd name="T12" fmla="*/ 12 w 48"/>
                <a:gd name="T13" fmla="*/ 24 h 56"/>
                <a:gd name="T14" fmla="*/ 4 w 48"/>
                <a:gd name="T15" fmla="*/ 24 h 56"/>
                <a:gd name="T16" fmla="*/ 1 w 48"/>
                <a:gd name="T17" fmla="*/ 26 h 56"/>
                <a:gd name="T18" fmla="*/ 0 w 48"/>
                <a:gd name="T19" fmla="*/ 30 h 56"/>
                <a:gd name="T20" fmla="*/ 12 w 48"/>
                <a:gd name="T21" fmla="*/ 54 h 56"/>
                <a:gd name="T22" fmla="*/ 16 w 48"/>
                <a:gd name="T23" fmla="*/ 56 h 56"/>
                <a:gd name="T24" fmla="*/ 44 w 48"/>
                <a:gd name="T25" fmla="*/ 56 h 56"/>
                <a:gd name="T26" fmla="*/ 48 w 48"/>
                <a:gd name="T27" fmla="*/ 52 h 56"/>
                <a:gd name="T28" fmla="*/ 48 w 48"/>
                <a:gd name="T29" fmla="*/ 28 h 56"/>
                <a:gd name="T30" fmla="*/ 45 w 48"/>
                <a:gd name="T31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56">
                  <a:moveTo>
                    <a:pt x="45" y="24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2"/>
                    <a:pt x="12" y="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1" y="25"/>
                    <a:pt x="1" y="26"/>
                  </a:cubicBezTo>
                  <a:cubicBezTo>
                    <a:pt x="0" y="27"/>
                    <a:pt x="0" y="29"/>
                    <a:pt x="0" y="3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3" y="55"/>
                    <a:pt x="14" y="56"/>
                    <a:pt x="16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6" y="56"/>
                    <a:pt x="48" y="54"/>
                    <a:pt x="48" y="52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26"/>
                    <a:pt x="47" y="24"/>
                    <a:pt x="4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6AD08D30-85B8-49FB-B7CC-56264C3C1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763" y="1758950"/>
              <a:ext cx="203200" cy="141288"/>
            </a:xfrm>
            <a:custGeom>
              <a:avLst/>
              <a:gdLst>
                <a:gd name="T0" fmla="*/ 56 w 64"/>
                <a:gd name="T1" fmla="*/ 0 h 44"/>
                <a:gd name="T2" fmla="*/ 8 w 64"/>
                <a:gd name="T3" fmla="*/ 0 h 44"/>
                <a:gd name="T4" fmla="*/ 0 w 64"/>
                <a:gd name="T5" fmla="*/ 8 h 44"/>
                <a:gd name="T6" fmla="*/ 0 w 64"/>
                <a:gd name="T7" fmla="*/ 36 h 44"/>
                <a:gd name="T8" fmla="*/ 8 w 64"/>
                <a:gd name="T9" fmla="*/ 44 h 44"/>
                <a:gd name="T10" fmla="*/ 20 w 64"/>
                <a:gd name="T11" fmla="*/ 44 h 44"/>
                <a:gd name="T12" fmla="*/ 20 w 64"/>
                <a:gd name="T13" fmla="*/ 36 h 44"/>
                <a:gd name="T14" fmla="*/ 8 w 64"/>
                <a:gd name="T15" fmla="*/ 36 h 44"/>
                <a:gd name="T16" fmla="*/ 8 w 64"/>
                <a:gd name="T17" fmla="*/ 8 h 44"/>
                <a:gd name="T18" fmla="*/ 56 w 64"/>
                <a:gd name="T19" fmla="*/ 8 h 44"/>
                <a:gd name="T20" fmla="*/ 56 w 64"/>
                <a:gd name="T21" fmla="*/ 36 h 44"/>
                <a:gd name="T22" fmla="*/ 64 w 64"/>
                <a:gd name="T23" fmla="*/ 36 h 44"/>
                <a:gd name="T24" fmla="*/ 64 w 64"/>
                <a:gd name="T25" fmla="*/ 8 h 44"/>
                <a:gd name="T26" fmla="*/ 56 w 64"/>
                <a:gd name="T2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44">
                  <a:moveTo>
                    <a:pt x="5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2DE8F36-B71A-4F60-9CD4-7C1984D14F21}"/>
              </a:ext>
            </a:extLst>
          </p:cNvPr>
          <p:cNvGrpSpPr/>
          <p:nvPr/>
        </p:nvGrpSpPr>
        <p:grpSpPr>
          <a:xfrm>
            <a:off x="3854388" y="2418050"/>
            <a:ext cx="319840" cy="262715"/>
            <a:chOff x="4462463" y="2397125"/>
            <a:chExt cx="242888" cy="212725"/>
          </a:xfrm>
          <a:solidFill>
            <a:schemeClr val="tx2">
              <a:lumMod val="75000"/>
            </a:schemeClr>
          </a:solidFill>
        </p:grpSpPr>
        <p:sp>
          <p:nvSpPr>
            <p:cNvPr id="194" name="Freeform 24">
              <a:extLst>
                <a:ext uri="{FF2B5EF4-FFF2-40B4-BE49-F238E27FC236}">
                  <a16:creationId xmlns:a16="http://schemas.microsoft.com/office/drawing/2014/main" id="{2462BFA0-AD44-436D-A28A-6D538E02B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2463" y="2397125"/>
              <a:ext cx="114300" cy="212725"/>
            </a:xfrm>
            <a:custGeom>
              <a:avLst/>
              <a:gdLst>
                <a:gd name="T0" fmla="*/ 36 w 36"/>
                <a:gd name="T1" fmla="*/ 5 h 67"/>
                <a:gd name="T2" fmla="*/ 30 w 36"/>
                <a:gd name="T3" fmla="*/ 1 h 67"/>
                <a:gd name="T4" fmla="*/ 28 w 36"/>
                <a:gd name="T5" fmla="*/ 0 h 67"/>
                <a:gd name="T6" fmla="*/ 4 w 36"/>
                <a:gd name="T7" fmla="*/ 0 h 67"/>
                <a:gd name="T8" fmla="*/ 0 w 36"/>
                <a:gd name="T9" fmla="*/ 4 h 67"/>
                <a:gd name="T10" fmla="*/ 0 w 36"/>
                <a:gd name="T11" fmla="*/ 56 h 67"/>
                <a:gd name="T12" fmla="*/ 4 w 36"/>
                <a:gd name="T13" fmla="*/ 60 h 67"/>
                <a:gd name="T14" fmla="*/ 27 w 36"/>
                <a:gd name="T15" fmla="*/ 60 h 67"/>
                <a:gd name="T16" fmla="*/ 36 w 36"/>
                <a:gd name="T17" fmla="*/ 67 h 67"/>
                <a:gd name="T18" fmla="*/ 36 w 36"/>
                <a:gd name="T19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7">
                  <a:moveTo>
                    <a:pt x="36" y="5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3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5" name="Freeform 25">
              <a:extLst>
                <a:ext uri="{FF2B5EF4-FFF2-40B4-BE49-F238E27FC236}">
                  <a16:creationId xmlns:a16="http://schemas.microsoft.com/office/drawing/2014/main" id="{DCE8D793-E379-4E59-A23F-4F0DDD0E1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2397125"/>
              <a:ext cx="115888" cy="212725"/>
            </a:xfrm>
            <a:custGeom>
              <a:avLst/>
              <a:gdLst>
                <a:gd name="T0" fmla="*/ 32 w 36"/>
                <a:gd name="T1" fmla="*/ 0 h 67"/>
                <a:gd name="T2" fmla="*/ 8 w 36"/>
                <a:gd name="T3" fmla="*/ 0 h 67"/>
                <a:gd name="T4" fmla="*/ 6 w 36"/>
                <a:gd name="T5" fmla="*/ 1 h 67"/>
                <a:gd name="T6" fmla="*/ 0 w 36"/>
                <a:gd name="T7" fmla="*/ 5 h 67"/>
                <a:gd name="T8" fmla="*/ 0 w 36"/>
                <a:gd name="T9" fmla="*/ 67 h 67"/>
                <a:gd name="T10" fmla="*/ 9 w 36"/>
                <a:gd name="T11" fmla="*/ 60 h 67"/>
                <a:gd name="T12" fmla="*/ 32 w 36"/>
                <a:gd name="T13" fmla="*/ 60 h 67"/>
                <a:gd name="T14" fmla="*/ 36 w 36"/>
                <a:gd name="T15" fmla="*/ 56 h 67"/>
                <a:gd name="T16" fmla="*/ 36 w 36"/>
                <a:gd name="T17" fmla="*/ 4 h 67"/>
                <a:gd name="T18" fmla="*/ 32 w 36"/>
                <a:gd name="T1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67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60"/>
                    <a:pt x="36" y="58"/>
                    <a:pt x="36" y="56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287C50B-467E-4FF5-924E-EF721E2ADD75}"/>
              </a:ext>
            </a:extLst>
          </p:cNvPr>
          <p:cNvGrpSpPr/>
          <p:nvPr/>
        </p:nvGrpSpPr>
        <p:grpSpPr>
          <a:xfrm>
            <a:off x="4675937" y="2386681"/>
            <a:ext cx="303116" cy="313689"/>
            <a:chOff x="5086351" y="2371725"/>
            <a:chExt cx="230188" cy="254000"/>
          </a:xfrm>
          <a:solidFill>
            <a:schemeClr val="tx2">
              <a:lumMod val="75000"/>
            </a:schemeClr>
          </a:solidFill>
        </p:grpSpPr>
        <p:sp>
          <p:nvSpPr>
            <p:cNvPr id="192" name="Freeform 26">
              <a:extLst>
                <a:ext uri="{FF2B5EF4-FFF2-40B4-BE49-F238E27FC236}">
                  <a16:creationId xmlns:a16="http://schemas.microsoft.com/office/drawing/2014/main" id="{D27C0F2E-FD85-4545-BB1A-7C4043263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551" y="2371725"/>
              <a:ext cx="153988" cy="254000"/>
            </a:xfrm>
            <a:custGeom>
              <a:avLst/>
              <a:gdLst>
                <a:gd name="T0" fmla="*/ 44 w 48"/>
                <a:gd name="T1" fmla="*/ 0 h 80"/>
                <a:gd name="T2" fmla="*/ 0 w 48"/>
                <a:gd name="T3" fmla="*/ 0 h 80"/>
                <a:gd name="T4" fmla="*/ 0 w 48"/>
                <a:gd name="T5" fmla="*/ 80 h 80"/>
                <a:gd name="T6" fmla="*/ 44 w 48"/>
                <a:gd name="T7" fmla="*/ 80 h 80"/>
                <a:gd name="T8" fmla="*/ 48 w 48"/>
                <a:gd name="T9" fmla="*/ 76 h 80"/>
                <a:gd name="T10" fmla="*/ 48 w 48"/>
                <a:gd name="T11" fmla="*/ 4 h 80"/>
                <a:gd name="T12" fmla="*/ 44 w 48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0">
                  <a:moveTo>
                    <a:pt x="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46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3" name="Freeform 27">
              <a:extLst>
                <a:ext uri="{FF2B5EF4-FFF2-40B4-BE49-F238E27FC236}">
                  <a16:creationId xmlns:a16="http://schemas.microsoft.com/office/drawing/2014/main" id="{0D39C28E-67FE-47A3-84CC-7F56B7179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351" y="2371725"/>
              <a:ext cx="50800" cy="254000"/>
            </a:xfrm>
            <a:custGeom>
              <a:avLst/>
              <a:gdLst>
                <a:gd name="T0" fmla="*/ 4 w 16"/>
                <a:gd name="T1" fmla="*/ 0 h 80"/>
                <a:gd name="T2" fmla="*/ 0 w 16"/>
                <a:gd name="T3" fmla="*/ 4 h 80"/>
                <a:gd name="T4" fmla="*/ 0 w 16"/>
                <a:gd name="T5" fmla="*/ 76 h 80"/>
                <a:gd name="T6" fmla="*/ 4 w 16"/>
                <a:gd name="T7" fmla="*/ 80 h 80"/>
                <a:gd name="T8" fmla="*/ 16 w 16"/>
                <a:gd name="T9" fmla="*/ 80 h 80"/>
                <a:gd name="T10" fmla="*/ 16 w 16"/>
                <a:gd name="T11" fmla="*/ 0 h 80"/>
                <a:gd name="T12" fmla="*/ 4 w 16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0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EE61F83-8C44-4A92-A074-793DC5280DFC}"/>
              </a:ext>
            </a:extLst>
          </p:cNvPr>
          <p:cNvGrpSpPr/>
          <p:nvPr/>
        </p:nvGrpSpPr>
        <p:grpSpPr>
          <a:xfrm>
            <a:off x="5480761" y="2386681"/>
            <a:ext cx="303116" cy="313689"/>
            <a:chOff x="5697538" y="2371725"/>
            <a:chExt cx="230188" cy="254000"/>
          </a:xfrm>
          <a:solidFill>
            <a:schemeClr val="tx2">
              <a:lumMod val="75000"/>
            </a:schemeClr>
          </a:solidFill>
        </p:grpSpPr>
        <p:sp>
          <p:nvSpPr>
            <p:cNvPr id="190" name="Freeform 28">
              <a:extLst>
                <a:ext uri="{FF2B5EF4-FFF2-40B4-BE49-F238E27FC236}">
                  <a16:creationId xmlns:a16="http://schemas.microsoft.com/office/drawing/2014/main" id="{636B3834-49B2-4EF4-8862-E5582989A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2371725"/>
              <a:ext cx="50800" cy="254000"/>
            </a:xfrm>
            <a:custGeom>
              <a:avLst/>
              <a:gdLst>
                <a:gd name="T0" fmla="*/ 16 w 16"/>
                <a:gd name="T1" fmla="*/ 0 h 80"/>
                <a:gd name="T2" fmla="*/ 4 w 16"/>
                <a:gd name="T3" fmla="*/ 0 h 80"/>
                <a:gd name="T4" fmla="*/ 0 w 16"/>
                <a:gd name="T5" fmla="*/ 4 h 80"/>
                <a:gd name="T6" fmla="*/ 0 w 16"/>
                <a:gd name="T7" fmla="*/ 76 h 80"/>
                <a:gd name="T8" fmla="*/ 4 w 16"/>
                <a:gd name="T9" fmla="*/ 80 h 80"/>
                <a:gd name="T10" fmla="*/ 16 w 16"/>
                <a:gd name="T11" fmla="*/ 80 h 80"/>
                <a:gd name="T12" fmla="*/ 16 w 16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0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16" y="80"/>
                    <a:pt x="16" y="80"/>
                    <a:pt x="16" y="8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43A38893-B352-4E1E-AE08-C670ED727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38" y="2371725"/>
              <a:ext cx="153988" cy="254000"/>
            </a:xfrm>
            <a:custGeom>
              <a:avLst/>
              <a:gdLst>
                <a:gd name="T0" fmla="*/ 44 w 48"/>
                <a:gd name="T1" fmla="*/ 0 h 80"/>
                <a:gd name="T2" fmla="*/ 32 w 48"/>
                <a:gd name="T3" fmla="*/ 0 h 80"/>
                <a:gd name="T4" fmla="*/ 32 w 48"/>
                <a:gd name="T5" fmla="*/ 44 h 80"/>
                <a:gd name="T6" fmla="*/ 22 w 48"/>
                <a:gd name="T7" fmla="*/ 36 h 80"/>
                <a:gd name="T8" fmla="*/ 12 w 48"/>
                <a:gd name="T9" fmla="*/ 44 h 80"/>
                <a:gd name="T10" fmla="*/ 12 w 48"/>
                <a:gd name="T11" fmla="*/ 0 h 80"/>
                <a:gd name="T12" fmla="*/ 0 w 48"/>
                <a:gd name="T13" fmla="*/ 0 h 80"/>
                <a:gd name="T14" fmla="*/ 0 w 48"/>
                <a:gd name="T15" fmla="*/ 80 h 80"/>
                <a:gd name="T16" fmla="*/ 44 w 48"/>
                <a:gd name="T17" fmla="*/ 80 h 80"/>
                <a:gd name="T18" fmla="*/ 48 w 48"/>
                <a:gd name="T19" fmla="*/ 76 h 80"/>
                <a:gd name="T20" fmla="*/ 48 w 48"/>
                <a:gd name="T21" fmla="*/ 4 h 80"/>
                <a:gd name="T22" fmla="*/ 44 w 48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0">
                  <a:moveTo>
                    <a:pt x="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46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B7C6CC-A968-4CA2-BE63-6FB38E4CE11B}"/>
              </a:ext>
            </a:extLst>
          </p:cNvPr>
          <p:cNvGrpSpPr/>
          <p:nvPr/>
        </p:nvGrpSpPr>
        <p:grpSpPr>
          <a:xfrm>
            <a:off x="7073687" y="2382760"/>
            <a:ext cx="336564" cy="317610"/>
            <a:chOff x="6907213" y="2368550"/>
            <a:chExt cx="255588" cy="257175"/>
          </a:xfrm>
          <a:solidFill>
            <a:schemeClr val="tx2">
              <a:lumMod val="75000"/>
            </a:schemeClr>
          </a:solidFill>
        </p:grpSpPr>
        <p:sp>
          <p:nvSpPr>
            <p:cNvPr id="187" name="Freeform 30">
              <a:extLst>
                <a:ext uri="{FF2B5EF4-FFF2-40B4-BE49-F238E27FC236}">
                  <a16:creationId xmlns:a16="http://schemas.microsoft.com/office/drawing/2014/main" id="{CF686C5D-522D-4061-B2AC-84FD1416E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913" y="2524125"/>
              <a:ext cx="103188" cy="101600"/>
            </a:xfrm>
            <a:custGeom>
              <a:avLst/>
              <a:gdLst>
                <a:gd name="T0" fmla="*/ 0 w 32"/>
                <a:gd name="T1" fmla="*/ 0 h 32"/>
                <a:gd name="T2" fmla="*/ 0 w 32"/>
                <a:gd name="T3" fmla="*/ 24 h 32"/>
                <a:gd name="T4" fmla="*/ 8 w 32"/>
                <a:gd name="T5" fmla="*/ 32 h 32"/>
                <a:gd name="T6" fmla="*/ 32 w 32"/>
                <a:gd name="T7" fmla="*/ 32 h 32"/>
                <a:gd name="T8" fmla="*/ 32 w 32"/>
                <a:gd name="T9" fmla="*/ 0 h 32"/>
                <a:gd name="T10" fmla="*/ 0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8"/>
                    <a:pt x="4" y="32"/>
                    <a:pt x="8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8" name="Freeform 31">
              <a:extLst>
                <a:ext uri="{FF2B5EF4-FFF2-40B4-BE49-F238E27FC236}">
                  <a16:creationId xmlns:a16="http://schemas.microsoft.com/office/drawing/2014/main" id="{96048FC4-A3F2-48CE-8516-FC0D15ACC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8501" y="2524125"/>
              <a:ext cx="101600" cy="101600"/>
            </a:xfrm>
            <a:custGeom>
              <a:avLst/>
              <a:gdLst>
                <a:gd name="T0" fmla="*/ 0 w 32"/>
                <a:gd name="T1" fmla="*/ 0 h 32"/>
                <a:gd name="T2" fmla="*/ 0 w 32"/>
                <a:gd name="T3" fmla="*/ 32 h 32"/>
                <a:gd name="T4" fmla="*/ 24 w 32"/>
                <a:gd name="T5" fmla="*/ 32 h 32"/>
                <a:gd name="T6" fmla="*/ 32 w 32"/>
                <a:gd name="T7" fmla="*/ 24 h 32"/>
                <a:gd name="T8" fmla="*/ 32 w 32"/>
                <a:gd name="T9" fmla="*/ 0 h 32"/>
                <a:gd name="T10" fmla="*/ 0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8" y="32"/>
                    <a:pt x="32" y="28"/>
                    <a:pt x="32" y="24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17880FAF-9BF0-4682-A541-253A7CE8C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7213" y="2368550"/>
              <a:ext cx="255588" cy="142875"/>
            </a:xfrm>
            <a:custGeom>
              <a:avLst/>
              <a:gdLst>
                <a:gd name="T0" fmla="*/ 72 w 80"/>
                <a:gd name="T1" fmla="*/ 25 h 45"/>
                <a:gd name="T2" fmla="*/ 60 w 80"/>
                <a:gd name="T3" fmla="*/ 25 h 45"/>
                <a:gd name="T4" fmla="*/ 64 w 80"/>
                <a:gd name="T5" fmla="*/ 21 h 45"/>
                <a:gd name="T6" fmla="*/ 64 w 80"/>
                <a:gd name="T7" fmla="*/ 5 h 45"/>
                <a:gd name="T8" fmla="*/ 48 w 80"/>
                <a:gd name="T9" fmla="*/ 5 h 45"/>
                <a:gd name="T10" fmla="*/ 40 w 80"/>
                <a:gd name="T11" fmla="*/ 25 h 45"/>
                <a:gd name="T12" fmla="*/ 40 w 80"/>
                <a:gd name="T13" fmla="*/ 25 h 45"/>
                <a:gd name="T14" fmla="*/ 40 w 80"/>
                <a:gd name="T15" fmla="*/ 25 h 45"/>
                <a:gd name="T16" fmla="*/ 40 w 80"/>
                <a:gd name="T17" fmla="*/ 25 h 45"/>
                <a:gd name="T18" fmla="*/ 32 w 80"/>
                <a:gd name="T19" fmla="*/ 5 h 45"/>
                <a:gd name="T20" fmla="*/ 16 w 80"/>
                <a:gd name="T21" fmla="*/ 5 h 45"/>
                <a:gd name="T22" fmla="*/ 16 w 80"/>
                <a:gd name="T23" fmla="*/ 21 h 45"/>
                <a:gd name="T24" fmla="*/ 20 w 80"/>
                <a:gd name="T25" fmla="*/ 25 h 45"/>
                <a:gd name="T26" fmla="*/ 8 w 80"/>
                <a:gd name="T27" fmla="*/ 25 h 45"/>
                <a:gd name="T28" fmla="*/ 0 w 80"/>
                <a:gd name="T29" fmla="*/ 33 h 45"/>
                <a:gd name="T30" fmla="*/ 0 w 80"/>
                <a:gd name="T31" fmla="*/ 45 h 45"/>
                <a:gd name="T32" fmla="*/ 36 w 80"/>
                <a:gd name="T33" fmla="*/ 45 h 45"/>
                <a:gd name="T34" fmla="*/ 36 w 80"/>
                <a:gd name="T35" fmla="*/ 29 h 45"/>
                <a:gd name="T36" fmla="*/ 44 w 80"/>
                <a:gd name="T37" fmla="*/ 29 h 45"/>
                <a:gd name="T38" fmla="*/ 44 w 80"/>
                <a:gd name="T39" fmla="*/ 45 h 45"/>
                <a:gd name="T40" fmla="*/ 80 w 80"/>
                <a:gd name="T41" fmla="*/ 45 h 45"/>
                <a:gd name="T42" fmla="*/ 80 w 80"/>
                <a:gd name="T43" fmla="*/ 33 h 45"/>
                <a:gd name="T44" fmla="*/ 72 w 80"/>
                <a:gd name="T45" fmla="*/ 25 h 45"/>
                <a:gd name="T46" fmla="*/ 21 w 80"/>
                <a:gd name="T47" fmla="*/ 16 h 45"/>
                <a:gd name="T48" fmla="*/ 21 w 80"/>
                <a:gd name="T49" fmla="*/ 10 h 45"/>
                <a:gd name="T50" fmla="*/ 24 w 80"/>
                <a:gd name="T51" fmla="*/ 9 h 45"/>
                <a:gd name="T52" fmla="*/ 27 w 80"/>
                <a:gd name="T53" fmla="*/ 10 h 45"/>
                <a:gd name="T54" fmla="*/ 31 w 80"/>
                <a:gd name="T55" fmla="*/ 20 h 45"/>
                <a:gd name="T56" fmla="*/ 21 w 80"/>
                <a:gd name="T57" fmla="*/ 16 h 45"/>
                <a:gd name="T58" fmla="*/ 49 w 80"/>
                <a:gd name="T59" fmla="*/ 20 h 45"/>
                <a:gd name="T60" fmla="*/ 53 w 80"/>
                <a:gd name="T61" fmla="*/ 10 h 45"/>
                <a:gd name="T62" fmla="*/ 56 w 80"/>
                <a:gd name="T63" fmla="*/ 9 h 45"/>
                <a:gd name="T64" fmla="*/ 59 w 80"/>
                <a:gd name="T65" fmla="*/ 10 h 45"/>
                <a:gd name="T66" fmla="*/ 59 w 80"/>
                <a:gd name="T67" fmla="*/ 16 h 45"/>
                <a:gd name="T68" fmla="*/ 49 w 80"/>
                <a:gd name="T69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" h="45">
                  <a:moveTo>
                    <a:pt x="72" y="25"/>
                  </a:moveTo>
                  <a:cubicBezTo>
                    <a:pt x="60" y="25"/>
                    <a:pt x="60" y="25"/>
                    <a:pt x="60" y="25"/>
                  </a:cubicBezTo>
                  <a:cubicBezTo>
                    <a:pt x="61" y="24"/>
                    <a:pt x="63" y="23"/>
                    <a:pt x="64" y="21"/>
                  </a:cubicBezTo>
                  <a:cubicBezTo>
                    <a:pt x="69" y="17"/>
                    <a:pt x="69" y="9"/>
                    <a:pt x="64" y="5"/>
                  </a:cubicBezTo>
                  <a:cubicBezTo>
                    <a:pt x="60" y="0"/>
                    <a:pt x="52" y="0"/>
                    <a:pt x="48" y="5"/>
                  </a:cubicBezTo>
                  <a:cubicBezTo>
                    <a:pt x="41" y="11"/>
                    <a:pt x="40" y="23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3"/>
                    <a:pt x="39" y="11"/>
                    <a:pt x="32" y="5"/>
                  </a:cubicBezTo>
                  <a:cubicBezTo>
                    <a:pt x="28" y="0"/>
                    <a:pt x="20" y="0"/>
                    <a:pt x="16" y="5"/>
                  </a:cubicBezTo>
                  <a:cubicBezTo>
                    <a:pt x="11" y="9"/>
                    <a:pt x="11" y="17"/>
                    <a:pt x="16" y="21"/>
                  </a:cubicBezTo>
                  <a:cubicBezTo>
                    <a:pt x="17" y="23"/>
                    <a:pt x="19" y="24"/>
                    <a:pt x="20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4" y="25"/>
                    <a:pt x="0" y="29"/>
                    <a:pt x="0" y="3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29"/>
                    <a:pt x="76" y="25"/>
                    <a:pt x="72" y="25"/>
                  </a:cubicBezTo>
                  <a:close/>
                  <a:moveTo>
                    <a:pt x="21" y="16"/>
                  </a:moveTo>
                  <a:cubicBezTo>
                    <a:pt x="20" y="14"/>
                    <a:pt x="20" y="12"/>
                    <a:pt x="21" y="10"/>
                  </a:cubicBezTo>
                  <a:cubicBezTo>
                    <a:pt x="22" y="9"/>
                    <a:pt x="23" y="9"/>
                    <a:pt x="24" y="9"/>
                  </a:cubicBezTo>
                  <a:cubicBezTo>
                    <a:pt x="25" y="9"/>
                    <a:pt x="26" y="9"/>
                    <a:pt x="27" y="10"/>
                  </a:cubicBezTo>
                  <a:cubicBezTo>
                    <a:pt x="29" y="13"/>
                    <a:pt x="31" y="17"/>
                    <a:pt x="31" y="20"/>
                  </a:cubicBezTo>
                  <a:cubicBezTo>
                    <a:pt x="28" y="20"/>
                    <a:pt x="24" y="18"/>
                    <a:pt x="21" y="16"/>
                  </a:cubicBezTo>
                  <a:close/>
                  <a:moveTo>
                    <a:pt x="49" y="20"/>
                  </a:moveTo>
                  <a:cubicBezTo>
                    <a:pt x="49" y="17"/>
                    <a:pt x="51" y="13"/>
                    <a:pt x="53" y="10"/>
                  </a:cubicBezTo>
                  <a:cubicBezTo>
                    <a:pt x="54" y="9"/>
                    <a:pt x="55" y="9"/>
                    <a:pt x="56" y="9"/>
                  </a:cubicBezTo>
                  <a:cubicBezTo>
                    <a:pt x="57" y="9"/>
                    <a:pt x="58" y="9"/>
                    <a:pt x="59" y="10"/>
                  </a:cubicBezTo>
                  <a:cubicBezTo>
                    <a:pt x="60" y="12"/>
                    <a:pt x="60" y="14"/>
                    <a:pt x="59" y="16"/>
                  </a:cubicBezTo>
                  <a:cubicBezTo>
                    <a:pt x="56" y="18"/>
                    <a:pt x="52" y="20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C1D6186-3607-4B5D-B390-FC526B3375AC}"/>
              </a:ext>
            </a:extLst>
          </p:cNvPr>
          <p:cNvGrpSpPr/>
          <p:nvPr/>
        </p:nvGrpSpPr>
        <p:grpSpPr>
          <a:xfrm>
            <a:off x="7930774" y="2370997"/>
            <a:ext cx="234131" cy="345058"/>
            <a:chOff x="7558088" y="2359025"/>
            <a:chExt cx="177800" cy="279400"/>
          </a:xfrm>
          <a:solidFill>
            <a:schemeClr val="tx2">
              <a:lumMod val="75000"/>
            </a:schemeClr>
          </a:solidFill>
        </p:grpSpPr>
        <p:sp>
          <p:nvSpPr>
            <p:cNvPr id="185" name="Freeform 33">
              <a:extLst>
                <a:ext uri="{FF2B5EF4-FFF2-40B4-BE49-F238E27FC236}">
                  <a16:creationId xmlns:a16="http://schemas.microsoft.com/office/drawing/2014/main" id="{F5CB408B-05AF-46A9-8E19-0587CA2A1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088" y="2359025"/>
              <a:ext cx="177800" cy="152400"/>
            </a:xfrm>
            <a:custGeom>
              <a:avLst/>
              <a:gdLst>
                <a:gd name="T0" fmla="*/ 11 w 56"/>
                <a:gd name="T1" fmla="*/ 48 h 48"/>
                <a:gd name="T2" fmla="*/ 19 w 56"/>
                <a:gd name="T3" fmla="*/ 48 h 48"/>
                <a:gd name="T4" fmla="*/ 9 w 56"/>
                <a:gd name="T5" fmla="*/ 8 h 48"/>
                <a:gd name="T6" fmla="*/ 21 w 56"/>
                <a:gd name="T7" fmla="*/ 8 h 48"/>
                <a:gd name="T8" fmla="*/ 24 w 56"/>
                <a:gd name="T9" fmla="*/ 32 h 48"/>
                <a:gd name="T10" fmla="*/ 32 w 56"/>
                <a:gd name="T11" fmla="*/ 32 h 48"/>
                <a:gd name="T12" fmla="*/ 35 w 56"/>
                <a:gd name="T13" fmla="*/ 8 h 48"/>
                <a:gd name="T14" fmla="*/ 47 w 56"/>
                <a:gd name="T15" fmla="*/ 8 h 48"/>
                <a:gd name="T16" fmla="*/ 37 w 56"/>
                <a:gd name="T17" fmla="*/ 48 h 48"/>
                <a:gd name="T18" fmla="*/ 45 w 56"/>
                <a:gd name="T19" fmla="*/ 48 h 48"/>
                <a:gd name="T20" fmla="*/ 56 w 56"/>
                <a:gd name="T21" fmla="*/ 5 h 48"/>
                <a:gd name="T22" fmla="*/ 55 w 56"/>
                <a:gd name="T23" fmla="*/ 2 h 48"/>
                <a:gd name="T24" fmla="*/ 52 w 56"/>
                <a:gd name="T25" fmla="*/ 0 h 48"/>
                <a:gd name="T26" fmla="*/ 4 w 56"/>
                <a:gd name="T27" fmla="*/ 0 h 48"/>
                <a:gd name="T28" fmla="*/ 1 w 56"/>
                <a:gd name="T29" fmla="*/ 2 h 48"/>
                <a:gd name="T30" fmla="*/ 0 w 56"/>
                <a:gd name="T31" fmla="*/ 5 h 48"/>
                <a:gd name="T32" fmla="*/ 11 w 56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48">
                  <a:moveTo>
                    <a:pt x="11" y="48"/>
                  </a:moveTo>
                  <a:cubicBezTo>
                    <a:pt x="19" y="48"/>
                    <a:pt x="19" y="48"/>
                    <a:pt x="19" y="4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4"/>
                    <a:pt x="56" y="3"/>
                    <a:pt x="55" y="2"/>
                  </a:cubicBezTo>
                  <a:cubicBezTo>
                    <a:pt x="54" y="1"/>
                    <a:pt x="53" y="0"/>
                    <a:pt x="5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6" name="Freeform 34">
              <a:extLst>
                <a:ext uri="{FF2B5EF4-FFF2-40B4-BE49-F238E27FC236}">
                  <a16:creationId xmlns:a16="http://schemas.microsoft.com/office/drawing/2014/main" id="{249AFE29-2BBB-4DDE-A5F0-3D77887E2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788" y="2486025"/>
              <a:ext cx="152400" cy="152400"/>
            </a:xfrm>
            <a:custGeom>
              <a:avLst/>
              <a:gdLst>
                <a:gd name="T0" fmla="*/ 48 w 96"/>
                <a:gd name="T1" fmla="*/ 0 h 96"/>
                <a:gd name="T2" fmla="*/ 62 w 96"/>
                <a:gd name="T3" fmla="*/ 34 h 96"/>
                <a:gd name="T4" fmla="*/ 96 w 96"/>
                <a:gd name="T5" fmla="*/ 34 h 96"/>
                <a:gd name="T6" fmla="*/ 66 w 96"/>
                <a:gd name="T7" fmla="*/ 60 h 96"/>
                <a:gd name="T8" fmla="*/ 82 w 96"/>
                <a:gd name="T9" fmla="*/ 96 h 96"/>
                <a:gd name="T10" fmla="*/ 48 w 96"/>
                <a:gd name="T11" fmla="*/ 74 h 96"/>
                <a:gd name="T12" fmla="*/ 14 w 96"/>
                <a:gd name="T13" fmla="*/ 96 h 96"/>
                <a:gd name="T14" fmla="*/ 30 w 96"/>
                <a:gd name="T15" fmla="*/ 60 h 96"/>
                <a:gd name="T16" fmla="*/ 0 w 96"/>
                <a:gd name="T17" fmla="*/ 34 h 96"/>
                <a:gd name="T18" fmla="*/ 34 w 96"/>
                <a:gd name="T19" fmla="*/ 34 h 96"/>
                <a:gd name="T20" fmla="*/ 48 w 96"/>
                <a:gd name="T2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62" y="34"/>
                  </a:lnTo>
                  <a:lnTo>
                    <a:pt x="96" y="34"/>
                  </a:lnTo>
                  <a:lnTo>
                    <a:pt x="66" y="60"/>
                  </a:lnTo>
                  <a:lnTo>
                    <a:pt x="82" y="96"/>
                  </a:lnTo>
                  <a:lnTo>
                    <a:pt x="48" y="74"/>
                  </a:lnTo>
                  <a:lnTo>
                    <a:pt x="14" y="96"/>
                  </a:lnTo>
                  <a:lnTo>
                    <a:pt x="30" y="60"/>
                  </a:lnTo>
                  <a:lnTo>
                    <a:pt x="0" y="34"/>
                  </a:lnTo>
                  <a:lnTo>
                    <a:pt x="34" y="34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" name="Freeform 35">
            <a:extLst>
              <a:ext uri="{FF2B5EF4-FFF2-40B4-BE49-F238E27FC236}">
                <a16:creationId xmlns:a16="http://schemas.microsoft.com/office/drawing/2014/main" id="{92E3541C-A433-4000-964C-C98326260107}"/>
              </a:ext>
            </a:extLst>
          </p:cNvPr>
          <p:cNvSpPr>
            <a:spLocks noEditPoints="1"/>
          </p:cNvSpPr>
          <p:nvPr/>
        </p:nvSpPr>
        <p:spPr bwMode="auto">
          <a:xfrm>
            <a:off x="8752323" y="2386681"/>
            <a:ext cx="234131" cy="313689"/>
          </a:xfrm>
          <a:custGeom>
            <a:avLst/>
            <a:gdLst>
              <a:gd name="T0" fmla="*/ 48 w 56"/>
              <a:gd name="T1" fmla="*/ 0 h 80"/>
              <a:gd name="T2" fmla="*/ 8 w 56"/>
              <a:gd name="T3" fmla="*/ 0 h 80"/>
              <a:gd name="T4" fmla="*/ 0 w 56"/>
              <a:gd name="T5" fmla="*/ 8 h 80"/>
              <a:gd name="T6" fmla="*/ 0 w 56"/>
              <a:gd name="T7" fmla="*/ 76 h 80"/>
              <a:gd name="T8" fmla="*/ 2 w 56"/>
              <a:gd name="T9" fmla="*/ 80 h 80"/>
              <a:gd name="T10" fmla="*/ 6 w 56"/>
              <a:gd name="T11" fmla="*/ 79 h 80"/>
              <a:gd name="T12" fmla="*/ 28 w 56"/>
              <a:gd name="T13" fmla="*/ 65 h 80"/>
              <a:gd name="T14" fmla="*/ 50 w 56"/>
              <a:gd name="T15" fmla="*/ 79 h 80"/>
              <a:gd name="T16" fmla="*/ 52 w 56"/>
              <a:gd name="T17" fmla="*/ 80 h 80"/>
              <a:gd name="T18" fmla="*/ 54 w 56"/>
              <a:gd name="T19" fmla="*/ 80 h 80"/>
              <a:gd name="T20" fmla="*/ 56 w 56"/>
              <a:gd name="T21" fmla="*/ 76 h 80"/>
              <a:gd name="T22" fmla="*/ 56 w 56"/>
              <a:gd name="T23" fmla="*/ 8 h 80"/>
              <a:gd name="T24" fmla="*/ 48 w 56"/>
              <a:gd name="T25" fmla="*/ 0 h 80"/>
              <a:gd name="T26" fmla="*/ 24 w 56"/>
              <a:gd name="T27" fmla="*/ 47 h 80"/>
              <a:gd name="T28" fmla="*/ 8 w 56"/>
              <a:gd name="T29" fmla="*/ 32 h 80"/>
              <a:gd name="T30" fmla="*/ 16 w 56"/>
              <a:gd name="T31" fmla="*/ 24 h 80"/>
              <a:gd name="T32" fmla="*/ 24 w 56"/>
              <a:gd name="T33" fmla="*/ 33 h 80"/>
              <a:gd name="T34" fmla="*/ 40 w 56"/>
              <a:gd name="T35" fmla="*/ 16 h 80"/>
              <a:gd name="T36" fmla="*/ 48 w 56"/>
              <a:gd name="T37" fmla="*/ 24 h 80"/>
              <a:gd name="T38" fmla="*/ 24 w 56"/>
              <a:gd name="T39" fmla="*/ 4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6" h="80">
                <a:moveTo>
                  <a:pt x="4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9"/>
                  <a:pt x="2" y="80"/>
                </a:cubicBezTo>
                <a:cubicBezTo>
                  <a:pt x="3" y="80"/>
                  <a:pt x="5" y="80"/>
                  <a:pt x="6" y="79"/>
                </a:cubicBezTo>
                <a:cubicBezTo>
                  <a:pt x="28" y="65"/>
                  <a:pt x="28" y="65"/>
                  <a:pt x="28" y="65"/>
                </a:cubicBezTo>
                <a:cubicBezTo>
                  <a:pt x="50" y="79"/>
                  <a:pt x="50" y="79"/>
                  <a:pt x="50" y="79"/>
                </a:cubicBezTo>
                <a:cubicBezTo>
                  <a:pt x="50" y="80"/>
                  <a:pt x="51" y="80"/>
                  <a:pt x="52" y="80"/>
                </a:cubicBezTo>
                <a:cubicBezTo>
                  <a:pt x="53" y="80"/>
                  <a:pt x="53" y="80"/>
                  <a:pt x="54" y="80"/>
                </a:cubicBezTo>
                <a:cubicBezTo>
                  <a:pt x="55" y="79"/>
                  <a:pt x="56" y="77"/>
                  <a:pt x="56" y="76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4"/>
                  <a:pt x="52" y="0"/>
                  <a:pt x="48" y="0"/>
                </a:cubicBezTo>
                <a:close/>
                <a:moveTo>
                  <a:pt x="24" y="47"/>
                </a:moveTo>
                <a:cubicBezTo>
                  <a:pt x="8" y="32"/>
                  <a:pt x="8" y="32"/>
                  <a:pt x="8" y="32"/>
                </a:cubicBezTo>
                <a:cubicBezTo>
                  <a:pt x="16" y="24"/>
                  <a:pt x="16" y="24"/>
                  <a:pt x="16" y="24"/>
                </a:cubicBezTo>
                <a:cubicBezTo>
                  <a:pt x="24" y="33"/>
                  <a:pt x="24" y="33"/>
                  <a:pt x="24" y="33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24"/>
                  <a:pt x="48" y="24"/>
                  <a:pt x="48" y="24"/>
                </a:cubicBezTo>
                <a:lnTo>
                  <a:pt x="24" y="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FADEC4-5DB6-44FA-BC77-3ADCA41610E8}"/>
              </a:ext>
            </a:extLst>
          </p:cNvPr>
          <p:cNvGrpSpPr/>
          <p:nvPr/>
        </p:nvGrpSpPr>
        <p:grpSpPr>
          <a:xfrm>
            <a:off x="9490252" y="2386681"/>
            <a:ext cx="334473" cy="313689"/>
            <a:chOff x="8742363" y="2371725"/>
            <a:chExt cx="254000" cy="254000"/>
          </a:xfrm>
          <a:solidFill>
            <a:schemeClr val="tx2">
              <a:lumMod val="75000"/>
            </a:schemeClr>
          </a:solidFill>
        </p:grpSpPr>
        <p:sp>
          <p:nvSpPr>
            <p:cNvPr id="183" name="Rectangle 36">
              <a:extLst>
                <a:ext uri="{FF2B5EF4-FFF2-40B4-BE49-F238E27FC236}">
                  <a16:creationId xmlns:a16="http://schemas.microsoft.com/office/drawing/2014/main" id="{D2F4CA1A-AD99-4180-AFEE-0750FCB3F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5863" y="2600325"/>
              <a:ext cx="1270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4" name="Freeform 37">
              <a:extLst>
                <a:ext uri="{FF2B5EF4-FFF2-40B4-BE49-F238E27FC236}">
                  <a16:creationId xmlns:a16="http://schemas.microsoft.com/office/drawing/2014/main" id="{71A434D0-6BD0-4909-AC4D-8D363E733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2363" y="2371725"/>
              <a:ext cx="254000" cy="215900"/>
            </a:xfrm>
            <a:custGeom>
              <a:avLst/>
              <a:gdLst>
                <a:gd name="T0" fmla="*/ 76 w 80"/>
                <a:gd name="T1" fmla="*/ 4 h 68"/>
                <a:gd name="T2" fmla="*/ 63 w 80"/>
                <a:gd name="T3" fmla="*/ 4 h 68"/>
                <a:gd name="T4" fmla="*/ 56 w 80"/>
                <a:gd name="T5" fmla="*/ 0 h 68"/>
                <a:gd name="T6" fmla="*/ 24 w 80"/>
                <a:gd name="T7" fmla="*/ 0 h 68"/>
                <a:gd name="T8" fmla="*/ 17 w 80"/>
                <a:gd name="T9" fmla="*/ 4 h 68"/>
                <a:gd name="T10" fmla="*/ 4 w 80"/>
                <a:gd name="T11" fmla="*/ 4 h 68"/>
                <a:gd name="T12" fmla="*/ 0 w 80"/>
                <a:gd name="T13" fmla="*/ 8 h 68"/>
                <a:gd name="T14" fmla="*/ 0 w 80"/>
                <a:gd name="T15" fmla="*/ 24 h 68"/>
                <a:gd name="T16" fmla="*/ 2 w 80"/>
                <a:gd name="T17" fmla="*/ 27 h 68"/>
                <a:gd name="T18" fmla="*/ 21 w 80"/>
                <a:gd name="T19" fmla="*/ 43 h 68"/>
                <a:gd name="T20" fmla="*/ 36 w 80"/>
                <a:gd name="T21" fmla="*/ 52 h 68"/>
                <a:gd name="T22" fmla="*/ 36 w 80"/>
                <a:gd name="T23" fmla="*/ 56 h 68"/>
                <a:gd name="T24" fmla="*/ 28 w 80"/>
                <a:gd name="T25" fmla="*/ 56 h 68"/>
                <a:gd name="T26" fmla="*/ 24 w 80"/>
                <a:gd name="T27" fmla="*/ 60 h 68"/>
                <a:gd name="T28" fmla="*/ 24 w 80"/>
                <a:gd name="T29" fmla="*/ 68 h 68"/>
                <a:gd name="T30" fmla="*/ 56 w 80"/>
                <a:gd name="T31" fmla="*/ 68 h 68"/>
                <a:gd name="T32" fmla="*/ 56 w 80"/>
                <a:gd name="T33" fmla="*/ 60 h 68"/>
                <a:gd name="T34" fmla="*/ 52 w 80"/>
                <a:gd name="T35" fmla="*/ 56 h 68"/>
                <a:gd name="T36" fmla="*/ 44 w 80"/>
                <a:gd name="T37" fmla="*/ 56 h 68"/>
                <a:gd name="T38" fmla="*/ 44 w 80"/>
                <a:gd name="T39" fmla="*/ 52 h 68"/>
                <a:gd name="T40" fmla="*/ 59 w 80"/>
                <a:gd name="T41" fmla="*/ 43 h 68"/>
                <a:gd name="T42" fmla="*/ 78 w 80"/>
                <a:gd name="T43" fmla="*/ 27 h 68"/>
                <a:gd name="T44" fmla="*/ 80 w 80"/>
                <a:gd name="T45" fmla="*/ 24 h 68"/>
                <a:gd name="T46" fmla="*/ 80 w 80"/>
                <a:gd name="T47" fmla="*/ 8 h 68"/>
                <a:gd name="T48" fmla="*/ 76 w 80"/>
                <a:gd name="T49" fmla="*/ 4 h 68"/>
                <a:gd name="T50" fmla="*/ 8 w 80"/>
                <a:gd name="T51" fmla="*/ 22 h 68"/>
                <a:gd name="T52" fmla="*/ 8 w 80"/>
                <a:gd name="T53" fmla="*/ 12 h 68"/>
                <a:gd name="T54" fmla="*/ 16 w 80"/>
                <a:gd name="T55" fmla="*/ 12 h 68"/>
                <a:gd name="T56" fmla="*/ 16 w 80"/>
                <a:gd name="T57" fmla="*/ 28 h 68"/>
                <a:gd name="T58" fmla="*/ 16 w 80"/>
                <a:gd name="T59" fmla="*/ 28 h 68"/>
                <a:gd name="T60" fmla="*/ 8 w 80"/>
                <a:gd name="T61" fmla="*/ 22 h 68"/>
                <a:gd name="T62" fmla="*/ 72 w 80"/>
                <a:gd name="T63" fmla="*/ 22 h 68"/>
                <a:gd name="T64" fmla="*/ 64 w 80"/>
                <a:gd name="T65" fmla="*/ 28 h 68"/>
                <a:gd name="T66" fmla="*/ 64 w 80"/>
                <a:gd name="T67" fmla="*/ 28 h 68"/>
                <a:gd name="T68" fmla="*/ 64 w 80"/>
                <a:gd name="T69" fmla="*/ 12 h 68"/>
                <a:gd name="T70" fmla="*/ 72 w 80"/>
                <a:gd name="T71" fmla="*/ 12 h 68"/>
                <a:gd name="T72" fmla="*/ 72 w 80"/>
                <a:gd name="T73" fmla="*/ 2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0" h="68">
                  <a:moveTo>
                    <a:pt x="76" y="4"/>
                  </a:moveTo>
                  <a:cubicBezTo>
                    <a:pt x="63" y="4"/>
                    <a:pt x="63" y="4"/>
                    <a:pt x="63" y="4"/>
                  </a:cubicBezTo>
                  <a:cubicBezTo>
                    <a:pt x="61" y="2"/>
                    <a:pt x="59" y="0"/>
                    <a:pt x="5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8" y="2"/>
                    <a:pt x="17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2" y="27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5" y="47"/>
                    <a:pt x="30" y="51"/>
                    <a:pt x="36" y="52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6" y="56"/>
                    <a:pt x="24" y="58"/>
                    <a:pt x="24" y="6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58"/>
                    <a:pt x="54" y="56"/>
                    <a:pt x="5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50" y="51"/>
                    <a:pt x="55" y="47"/>
                    <a:pt x="59" y="43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6"/>
                    <a:pt x="80" y="25"/>
                    <a:pt x="80" y="24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6"/>
                    <a:pt x="78" y="4"/>
                    <a:pt x="76" y="4"/>
                  </a:cubicBezTo>
                  <a:close/>
                  <a:moveTo>
                    <a:pt x="8" y="2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8" y="22"/>
                  </a:lnTo>
                  <a:close/>
                  <a:moveTo>
                    <a:pt x="72" y="22"/>
                  </a:move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72" y="12"/>
                    <a:pt x="72" y="12"/>
                    <a:pt x="72" y="12"/>
                  </a:cubicBezTo>
                  <a:lnTo>
                    <a:pt x="7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B3A8395-ECC9-45E6-AB3A-0FF2C382532C}"/>
              </a:ext>
            </a:extLst>
          </p:cNvPr>
          <p:cNvGrpSpPr/>
          <p:nvPr/>
        </p:nvGrpSpPr>
        <p:grpSpPr>
          <a:xfrm>
            <a:off x="2244739" y="3206194"/>
            <a:ext cx="336564" cy="203898"/>
            <a:chOff x="3240088" y="3035300"/>
            <a:chExt cx="255588" cy="165100"/>
          </a:xfrm>
          <a:solidFill>
            <a:schemeClr val="tx2">
              <a:lumMod val="75000"/>
            </a:schemeClr>
          </a:solidFill>
        </p:grpSpPr>
        <p:sp>
          <p:nvSpPr>
            <p:cNvPr id="180" name="Freeform 38">
              <a:extLst>
                <a:ext uri="{FF2B5EF4-FFF2-40B4-BE49-F238E27FC236}">
                  <a16:creationId xmlns:a16="http://schemas.microsoft.com/office/drawing/2014/main" id="{26F7491F-6219-4674-8D5A-33EEC33B6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088" y="3086100"/>
              <a:ext cx="76200" cy="114300"/>
            </a:xfrm>
            <a:custGeom>
              <a:avLst/>
              <a:gdLst>
                <a:gd name="T0" fmla="*/ 20 w 24"/>
                <a:gd name="T1" fmla="*/ 0 h 36"/>
                <a:gd name="T2" fmla="*/ 4 w 24"/>
                <a:gd name="T3" fmla="*/ 0 h 36"/>
                <a:gd name="T4" fmla="*/ 0 w 24"/>
                <a:gd name="T5" fmla="*/ 4 h 36"/>
                <a:gd name="T6" fmla="*/ 0 w 24"/>
                <a:gd name="T7" fmla="*/ 32 h 36"/>
                <a:gd name="T8" fmla="*/ 4 w 24"/>
                <a:gd name="T9" fmla="*/ 36 h 36"/>
                <a:gd name="T10" fmla="*/ 20 w 24"/>
                <a:gd name="T11" fmla="*/ 36 h 36"/>
                <a:gd name="T12" fmla="*/ 24 w 24"/>
                <a:gd name="T13" fmla="*/ 32 h 36"/>
                <a:gd name="T14" fmla="*/ 24 w 24"/>
                <a:gd name="T15" fmla="*/ 4 h 36"/>
                <a:gd name="T16" fmla="*/ 20 w 24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6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6"/>
                    <a:pt x="24" y="34"/>
                    <a:pt x="24" y="3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1" name="Freeform 39">
              <a:extLst>
                <a:ext uri="{FF2B5EF4-FFF2-40B4-BE49-F238E27FC236}">
                  <a16:creationId xmlns:a16="http://schemas.microsoft.com/office/drawing/2014/main" id="{C9B533EF-21BD-4BA7-B2D7-22C4503CB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988" y="3035300"/>
              <a:ext cx="76200" cy="165100"/>
            </a:xfrm>
            <a:custGeom>
              <a:avLst/>
              <a:gdLst>
                <a:gd name="T0" fmla="*/ 20 w 24"/>
                <a:gd name="T1" fmla="*/ 0 h 52"/>
                <a:gd name="T2" fmla="*/ 4 w 24"/>
                <a:gd name="T3" fmla="*/ 0 h 52"/>
                <a:gd name="T4" fmla="*/ 0 w 24"/>
                <a:gd name="T5" fmla="*/ 4 h 52"/>
                <a:gd name="T6" fmla="*/ 0 w 24"/>
                <a:gd name="T7" fmla="*/ 48 h 52"/>
                <a:gd name="T8" fmla="*/ 4 w 24"/>
                <a:gd name="T9" fmla="*/ 52 h 52"/>
                <a:gd name="T10" fmla="*/ 20 w 24"/>
                <a:gd name="T11" fmla="*/ 52 h 52"/>
                <a:gd name="T12" fmla="*/ 24 w 24"/>
                <a:gd name="T13" fmla="*/ 48 h 52"/>
                <a:gd name="T14" fmla="*/ 24 w 24"/>
                <a:gd name="T15" fmla="*/ 4 h 52"/>
                <a:gd name="T16" fmla="*/ 20 w 24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2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2"/>
                    <a:pt x="24" y="50"/>
                    <a:pt x="24" y="4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2" name="Freeform 40">
              <a:extLst>
                <a:ext uri="{FF2B5EF4-FFF2-40B4-BE49-F238E27FC236}">
                  <a16:creationId xmlns:a16="http://schemas.microsoft.com/office/drawing/2014/main" id="{FE7AAF4E-91DD-4B70-83CC-54FD09356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3098800"/>
              <a:ext cx="77788" cy="101600"/>
            </a:xfrm>
            <a:custGeom>
              <a:avLst/>
              <a:gdLst>
                <a:gd name="T0" fmla="*/ 20 w 24"/>
                <a:gd name="T1" fmla="*/ 0 h 32"/>
                <a:gd name="T2" fmla="*/ 4 w 24"/>
                <a:gd name="T3" fmla="*/ 0 h 32"/>
                <a:gd name="T4" fmla="*/ 0 w 24"/>
                <a:gd name="T5" fmla="*/ 4 h 32"/>
                <a:gd name="T6" fmla="*/ 0 w 24"/>
                <a:gd name="T7" fmla="*/ 28 h 32"/>
                <a:gd name="T8" fmla="*/ 4 w 24"/>
                <a:gd name="T9" fmla="*/ 32 h 32"/>
                <a:gd name="T10" fmla="*/ 20 w 24"/>
                <a:gd name="T11" fmla="*/ 32 h 32"/>
                <a:gd name="T12" fmla="*/ 24 w 24"/>
                <a:gd name="T13" fmla="*/ 28 h 32"/>
                <a:gd name="T14" fmla="*/ 24 w 24"/>
                <a:gd name="T15" fmla="*/ 4 h 32"/>
                <a:gd name="T16" fmla="*/ 20 w 24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2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4" y="30"/>
                    <a:pt x="24" y="2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6EB5F6-7CEB-4BA8-A78B-3D287D666E62}"/>
              </a:ext>
            </a:extLst>
          </p:cNvPr>
          <p:cNvGrpSpPr/>
          <p:nvPr/>
        </p:nvGrpSpPr>
        <p:grpSpPr>
          <a:xfrm>
            <a:off x="3049564" y="3141496"/>
            <a:ext cx="336564" cy="315650"/>
            <a:chOff x="3851276" y="2982913"/>
            <a:chExt cx="255588" cy="255588"/>
          </a:xfrm>
          <a:solidFill>
            <a:schemeClr val="tx2">
              <a:lumMod val="75000"/>
            </a:schemeClr>
          </a:solidFill>
        </p:grpSpPr>
        <p:sp>
          <p:nvSpPr>
            <p:cNvPr id="178" name="Freeform 41">
              <a:extLst>
                <a:ext uri="{FF2B5EF4-FFF2-40B4-BE49-F238E27FC236}">
                  <a16:creationId xmlns:a16="http://schemas.microsoft.com/office/drawing/2014/main" id="{78B85E0A-D323-4367-B553-3EBF82EC2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6" y="2982913"/>
              <a:ext cx="255588" cy="255588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8 h 80"/>
                <a:gd name="T12" fmla="*/ 8 w 80"/>
                <a:gd name="T13" fmla="*/ 40 h 80"/>
                <a:gd name="T14" fmla="*/ 40 w 80"/>
                <a:gd name="T15" fmla="*/ 72 h 80"/>
                <a:gd name="T16" fmla="*/ 72 w 80"/>
                <a:gd name="T17" fmla="*/ 40 h 80"/>
                <a:gd name="T18" fmla="*/ 40 w 80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8"/>
                  </a:moveTo>
                  <a:cubicBezTo>
                    <a:pt x="22" y="8"/>
                    <a:pt x="8" y="22"/>
                    <a:pt x="8" y="40"/>
                  </a:cubicBezTo>
                  <a:cubicBezTo>
                    <a:pt x="8" y="58"/>
                    <a:pt x="22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9" name="Freeform 42">
              <a:extLst>
                <a:ext uri="{FF2B5EF4-FFF2-40B4-BE49-F238E27FC236}">
                  <a16:creationId xmlns:a16="http://schemas.microsoft.com/office/drawing/2014/main" id="{D510D1B6-9324-44D1-8B5F-4B9D07464F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2076" y="3048000"/>
              <a:ext cx="153988" cy="139700"/>
            </a:xfrm>
            <a:custGeom>
              <a:avLst/>
              <a:gdLst>
                <a:gd name="T0" fmla="*/ 24 w 48"/>
                <a:gd name="T1" fmla="*/ 44 h 44"/>
                <a:gd name="T2" fmla="*/ 22 w 48"/>
                <a:gd name="T3" fmla="*/ 43 h 44"/>
                <a:gd name="T4" fmla="*/ 0 w 48"/>
                <a:gd name="T5" fmla="*/ 16 h 44"/>
                <a:gd name="T6" fmla="*/ 16 w 48"/>
                <a:gd name="T7" fmla="*/ 0 h 44"/>
                <a:gd name="T8" fmla="*/ 24 w 48"/>
                <a:gd name="T9" fmla="*/ 3 h 44"/>
                <a:gd name="T10" fmla="*/ 32 w 48"/>
                <a:gd name="T11" fmla="*/ 0 h 44"/>
                <a:gd name="T12" fmla="*/ 48 w 48"/>
                <a:gd name="T13" fmla="*/ 16 h 44"/>
                <a:gd name="T14" fmla="*/ 26 w 48"/>
                <a:gd name="T15" fmla="*/ 43 h 44"/>
                <a:gd name="T16" fmla="*/ 24 w 48"/>
                <a:gd name="T17" fmla="*/ 44 h 44"/>
                <a:gd name="T18" fmla="*/ 16 w 48"/>
                <a:gd name="T19" fmla="*/ 8 h 44"/>
                <a:gd name="T20" fmla="*/ 8 w 48"/>
                <a:gd name="T21" fmla="*/ 16 h 44"/>
                <a:gd name="T22" fmla="*/ 24 w 48"/>
                <a:gd name="T23" fmla="*/ 35 h 44"/>
                <a:gd name="T24" fmla="*/ 40 w 48"/>
                <a:gd name="T25" fmla="*/ 16 h 44"/>
                <a:gd name="T26" fmla="*/ 32 w 48"/>
                <a:gd name="T27" fmla="*/ 8 h 44"/>
                <a:gd name="T28" fmla="*/ 28 w 48"/>
                <a:gd name="T29" fmla="*/ 12 h 44"/>
                <a:gd name="T30" fmla="*/ 24 w 48"/>
                <a:gd name="T31" fmla="*/ 16 h 44"/>
                <a:gd name="T32" fmla="*/ 20 w 48"/>
                <a:gd name="T33" fmla="*/ 12 h 44"/>
                <a:gd name="T34" fmla="*/ 16 w 48"/>
                <a:gd name="T35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4">
                  <a:moveTo>
                    <a:pt x="24" y="44"/>
                  </a:moveTo>
                  <a:cubicBezTo>
                    <a:pt x="23" y="44"/>
                    <a:pt x="23" y="44"/>
                    <a:pt x="22" y="43"/>
                  </a:cubicBezTo>
                  <a:cubicBezTo>
                    <a:pt x="20" y="42"/>
                    <a:pt x="0" y="30"/>
                    <a:pt x="0" y="16"/>
                  </a:cubicBezTo>
                  <a:cubicBezTo>
                    <a:pt x="0" y="6"/>
                    <a:pt x="6" y="0"/>
                    <a:pt x="16" y="0"/>
                  </a:cubicBezTo>
                  <a:cubicBezTo>
                    <a:pt x="19" y="0"/>
                    <a:pt x="22" y="1"/>
                    <a:pt x="24" y="3"/>
                  </a:cubicBezTo>
                  <a:cubicBezTo>
                    <a:pt x="26" y="1"/>
                    <a:pt x="29" y="0"/>
                    <a:pt x="32" y="0"/>
                  </a:cubicBezTo>
                  <a:cubicBezTo>
                    <a:pt x="42" y="0"/>
                    <a:pt x="48" y="6"/>
                    <a:pt x="48" y="16"/>
                  </a:cubicBezTo>
                  <a:cubicBezTo>
                    <a:pt x="48" y="30"/>
                    <a:pt x="28" y="42"/>
                    <a:pt x="26" y="43"/>
                  </a:cubicBezTo>
                  <a:cubicBezTo>
                    <a:pt x="25" y="44"/>
                    <a:pt x="25" y="44"/>
                    <a:pt x="24" y="44"/>
                  </a:cubicBezTo>
                  <a:close/>
                  <a:moveTo>
                    <a:pt x="16" y="8"/>
                  </a:moveTo>
                  <a:cubicBezTo>
                    <a:pt x="9" y="8"/>
                    <a:pt x="8" y="14"/>
                    <a:pt x="8" y="16"/>
                  </a:cubicBezTo>
                  <a:cubicBezTo>
                    <a:pt x="8" y="23"/>
                    <a:pt x="18" y="31"/>
                    <a:pt x="24" y="35"/>
                  </a:cubicBezTo>
                  <a:cubicBezTo>
                    <a:pt x="30" y="31"/>
                    <a:pt x="40" y="23"/>
                    <a:pt x="40" y="16"/>
                  </a:cubicBezTo>
                  <a:cubicBezTo>
                    <a:pt x="40" y="14"/>
                    <a:pt x="39" y="8"/>
                    <a:pt x="32" y="8"/>
                  </a:cubicBezTo>
                  <a:cubicBezTo>
                    <a:pt x="30" y="8"/>
                    <a:pt x="28" y="10"/>
                    <a:pt x="28" y="12"/>
                  </a:cubicBezTo>
                  <a:cubicBezTo>
                    <a:pt x="28" y="14"/>
                    <a:pt x="26" y="16"/>
                    <a:pt x="24" y="16"/>
                  </a:cubicBezTo>
                  <a:cubicBezTo>
                    <a:pt x="22" y="16"/>
                    <a:pt x="20" y="14"/>
                    <a:pt x="20" y="12"/>
                  </a:cubicBezTo>
                  <a:cubicBezTo>
                    <a:pt x="20" y="10"/>
                    <a:pt x="18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EEE3CEA-428D-4DC8-B452-ABE1DD5E680E}"/>
              </a:ext>
            </a:extLst>
          </p:cNvPr>
          <p:cNvGrpSpPr/>
          <p:nvPr/>
        </p:nvGrpSpPr>
        <p:grpSpPr>
          <a:xfrm>
            <a:off x="3820941" y="3141496"/>
            <a:ext cx="386735" cy="284281"/>
            <a:chOff x="4437063" y="2982913"/>
            <a:chExt cx="293688" cy="230188"/>
          </a:xfrm>
          <a:solidFill>
            <a:schemeClr val="tx2">
              <a:lumMod val="75000"/>
            </a:schemeClr>
          </a:solidFill>
        </p:grpSpPr>
        <p:sp>
          <p:nvSpPr>
            <p:cNvPr id="176" name="Freeform 43">
              <a:extLst>
                <a:ext uri="{FF2B5EF4-FFF2-40B4-BE49-F238E27FC236}">
                  <a16:creationId xmlns:a16="http://schemas.microsoft.com/office/drawing/2014/main" id="{BC8EEC0A-E363-486F-9B84-6F25FFE99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3060700"/>
              <a:ext cx="76200" cy="152400"/>
            </a:xfrm>
            <a:custGeom>
              <a:avLst/>
              <a:gdLst>
                <a:gd name="T0" fmla="*/ 20 w 24"/>
                <a:gd name="T1" fmla="*/ 0 h 48"/>
                <a:gd name="T2" fmla="*/ 4 w 24"/>
                <a:gd name="T3" fmla="*/ 0 h 48"/>
                <a:gd name="T4" fmla="*/ 0 w 24"/>
                <a:gd name="T5" fmla="*/ 4 h 48"/>
                <a:gd name="T6" fmla="*/ 0 w 24"/>
                <a:gd name="T7" fmla="*/ 44 h 48"/>
                <a:gd name="T8" fmla="*/ 4 w 24"/>
                <a:gd name="T9" fmla="*/ 48 h 48"/>
                <a:gd name="T10" fmla="*/ 20 w 24"/>
                <a:gd name="T11" fmla="*/ 48 h 48"/>
                <a:gd name="T12" fmla="*/ 24 w 24"/>
                <a:gd name="T13" fmla="*/ 44 h 48"/>
                <a:gd name="T14" fmla="*/ 24 w 24"/>
                <a:gd name="T15" fmla="*/ 4 h 48"/>
                <a:gd name="T16" fmla="*/ 20 w 24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48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2" y="48"/>
                    <a:pt x="24" y="46"/>
                    <a:pt x="24" y="4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7" name="Freeform 44">
              <a:extLst>
                <a:ext uri="{FF2B5EF4-FFF2-40B4-BE49-F238E27FC236}">
                  <a16:creationId xmlns:a16="http://schemas.microsoft.com/office/drawing/2014/main" id="{4F0CE73F-24FF-4DB2-A3A2-87672799C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2982913"/>
              <a:ext cx="192088" cy="230188"/>
            </a:xfrm>
            <a:custGeom>
              <a:avLst/>
              <a:gdLst>
                <a:gd name="T0" fmla="*/ 59 w 60"/>
                <a:gd name="T1" fmla="*/ 21 h 72"/>
                <a:gd name="T2" fmla="*/ 56 w 60"/>
                <a:gd name="T3" fmla="*/ 20 h 72"/>
                <a:gd name="T4" fmla="*/ 32 w 60"/>
                <a:gd name="T5" fmla="*/ 20 h 72"/>
                <a:gd name="T6" fmla="*/ 32 w 60"/>
                <a:gd name="T7" fmla="*/ 4 h 72"/>
                <a:gd name="T8" fmla="*/ 28 w 60"/>
                <a:gd name="T9" fmla="*/ 0 h 72"/>
                <a:gd name="T10" fmla="*/ 16 w 60"/>
                <a:gd name="T11" fmla="*/ 0 h 72"/>
                <a:gd name="T12" fmla="*/ 12 w 60"/>
                <a:gd name="T13" fmla="*/ 2 h 72"/>
                <a:gd name="T14" fmla="*/ 0 w 60"/>
                <a:gd name="T15" fmla="*/ 28 h 72"/>
                <a:gd name="T16" fmla="*/ 0 w 60"/>
                <a:gd name="T17" fmla="*/ 66 h 72"/>
                <a:gd name="T18" fmla="*/ 15 w 60"/>
                <a:gd name="T19" fmla="*/ 72 h 72"/>
                <a:gd name="T20" fmla="*/ 16 w 60"/>
                <a:gd name="T21" fmla="*/ 72 h 72"/>
                <a:gd name="T22" fmla="*/ 48 w 60"/>
                <a:gd name="T23" fmla="*/ 72 h 72"/>
                <a:gd name="T24" fmla="*/ 52 w 60"/>
                <a:gd name="T25" fmla="*/ 69 h 72"/>
                <a:gd name="T26" fmla="*/ 60 w 60"/>
                <a:gd name="T27" fmla="*/ 25 h 72"/>
                <a:gd name="T28" fmla="*/ 59 w 60"/>
                <a:gd name="T29" fmla="*/ 2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72">
                  <a:moveTo>
                    <a:pt x="59" y="21"/>
                  </a:moveTo>
                  <a:cubicBezTo>
                    <a:pt x="58" y="21"/>
                    <a:pt x="57" y="20"/>
                    <a:pt x="56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3" y="1"/>
                    <a:pt x="12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2"/>
                    <a:pt x="15" y="72"/>
                    <a:pt x="16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50" y="72"/>
                    <a:pt x="52" y="71"/>
                    <a:pt x="52" y="69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4"/>
                    <a:pt x="60" y="22"/>
                    <a:pt x="5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0ABD259-9CFB-44E6-B27E-A7050A2F6AD2}"/>
              </a:ext>
            </a:extLst>
          </p:cNvPr>
          <p:cNvGrpSpPr/>
          <p:nvPr/>
        </p:nvGrpSpPr>
        <p:grpSpPr>
          <a:xfrm>
            <a:off x="4642490" y="3141496"/>
            <a:ext cx="386733" cy="284281"/>
            <a:chOff x="5060951" y="2982913"/>
            <a:chExt cx="293687" cy="230188"/>
          </a:xfrm>
          <a:solidFill>
            <a:schemeClr val="tx2">
              <a:lumMod val="75000"/>
            </a:schemeClr>
          </a:solidFill>
        </p:grpSpPr>
        <p:sp>
          <p:nvSpPr>
            <p:cNvPr id="174" name="Freeform 45">
              <a:extLst>
                <a:ext uri="{FF2B5EF4-FFF2-40B4-BE49-F238E27FC236}">
                  <a16:creationId xmlns:a16="http://schemas.microsoft.com/office/drawing/2014/main" id="{03DD6264-EEE0-474A-8235-61C2E1255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438" y="2982913"/>
              <a:ext cx="76200" cy="153988"/>
            </a:xfrm>
            <a:custGeom>
              <a:avLst/>
              <a:gdLst>
                <a:gd name="T0" fmla="*/ 4 w 24"/>
                <a:gd name="T1" fmla="*/ 48 h 48"/>
                <a:gd name="T2" fmla="*/ 20 w 24"/>
                <a:gd name="T3" fmla="*/ 48 h 48"/>
                <a:gd name="T4" fmla="*/ 24 w 24"/>
                <a:gd name="T5" fmla="*/ 44 h 48"/>
                <a:gd name="T6" fmla="*/ 24 w 24"/>
                <a:gd name="T7" fmla="*/ 4 h 48"/>
                <a:gd name="T8" fmla="*/ 20 w 24"/>
                <a:gd name="T9" fmla="*/ 0 h 48"/>
                <a:gd name="T10" fmla="*/ 4 w 24"/>
                <a:gd name="T11" fmla="*/ 0 h 48"/>
                <a:gd name="T12" fmla="*/ 0 w 24"/>
                <a:gd name="T13" fmla="*/ 4 h 48"/>
                <a:gd name="T14" fmla="*/ 0 w 24"/>
                <a:gd name="T15" fmla="*/ 44 h 48"/>
                <a:gd name="T16" fmla="*/ 4 w 2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48">
                  <a:moveTo>
                    <a:pt x="4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2" y="48"/>
                    <a:pt x="24" y="46"/>
                    <a:pt x="24" y="4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5" name="Freeform 46">
              <a:extLst>
                <a:ext uri="{FF2B5EF4-FFF2-40B4-BE49-F238E27FC236}">
                  <a16:creationId xmlns:a16="http://schemas.microsoft.com/office/drawing/2014/main" id="{A871E103-8356-4D01-BDA6-51C4D5C4B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1" y="2982913"/>
              <a:ext cx="192088" cy="230188"/>
            </a:xfrm>
            <a:custGeom>
              <a:avLst/>
              <a:gdLst>
                <a:gd name="T0" fmla="*/ 1 w 60"/>
                <a:gd name="T1" fmla="*/ 51 h 72"/>
                <a:gd name="T2" fmla="*/ 4 w 60"/>
                <a:gd name="T3" fmla="*/ 52 h 72"/>
                <a:gd name="T4" fmla="*/ 28 w 60"/>
                <a:gd name="T5" fmla="*/ 52 h 72"/>
                <a:gd name="T6" fmla="*/ 28 w 60"/>
                <a:gd name="T7" fmla="*/ 68 h 72"/>
                <a:gd name="T8" fmla="*/ 32 w 60"/>
                <a:gd name="T9" fmla="*/ 72 h 72"/>
                <a:gd name="T10" fmla="*/ 44 w 60"/>
                <a:gd name="T11" fmla="*/ 72 h 72"/>
                <a:gd name="T12" fmla="*/ 48 w 60"/>
                <a:gd name="T13" fmla="*/ 70 h 72"/>
                <a:gd name="T14" fmla="*/ 60 w 60"/>
                <a:gd name="T15" fmla="*/ 44 h 72"/>
                <a:gd name="T16" fmla="*/ 60 w 60"/>
                <a:gd name="T17" fmla="*/ 6 h 72"/>
                <a:gd name="T18" fmla="*/ 45 w 60"/>
                <a:gd name="T19" fmla="*/ 0 h 72"/>
                <a:gd name="T20" fmla="*/ 44 w 60"/>
                <a:gd name="T21" fmla="*/ 0 h 72"/>
                <a:gd name="T22" fmla="*/ 12 w 60"/>
                <a:gd name="T23" fmla="*/ 0 h 72"/>
                <a:gd name="T24" fmla="*/ 8 w 60"/>
                <a:gd name="T25" fmla="*/ 3 h 72"/>
                <a:gd name="T26" fmla="*/ 0 w 60"/>
                <a:gd name="T27" fmla="*/ 47 h 72"/>
                <a:gd name="T28" fmla="*/ 1 w 60"/>
                <a:gd name="T29" fmla="*/ 5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72">
                  <a:moveTo>
                    <a:pt x="1" y="51"/>
                  </a:moveTo>
                  <a:cubicBezTo>
                    <a:pt x="2" y="51"/>
                    <a:pt x="3" y="52"/>
                    <a:pt x="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70"/>
                    <a:pt x="30" y="72"/>
                    <a:pt x="32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6" y="72"/>
                    <a:pt x="47" y="71"/>
                    <a:pt x="48" y="70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1"/>
                    <a:pt x="8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Freeform 47">
            <a:extLst>
              <a:ext uri="{FF2B5EF4-FFF2-40B4-BE49-F238E27FC236}">
                <a16:creationId xmlns:a16="http://schemas.microsoft.com/office/drawing/2014/main" id="{839CFF48-DC38-4F98-9B8A-BE506C70ADEF}"/>
              </a:ext>
            </a:extLst>
          </p:cNvPr>
          <p:cNvSpPr>
            <a:spLocks noEditPoints="1"/>
          </p:cNvSpPr>
          <p:nvPr/>
        </p:nvSpPr>
        <p:spPr bwMode="auto">
          <a:xfrm>
            <a:off x="5514209" y="3141496"/>
            <a:ext cx="236222" cy="315650"/>
          </a:xfrm>
          <a:custGeom>
            <a:avLst/>
            <a:gdLst>
              <a:gd name="T0" fmla="*/ 48 w 56"/>
              <a:gd name="T1" fmla="*/ 36 h 80"/>
              <a:gd name="T2" fmla="*/ 48 w 56"/>
              <a:gd name="T3" fmla="*/ 20 h 80"/>
              <a:gd name="T4" fmla="*/ 28 w 56"/>
              <a:gd name="T5" fmla="*/ 0 h 80"/>
              <a:gd name="T6" fmla="*/ 8 w 56"/>
              <a:gd name="T7" fmla="*/ 20 h 80"/>
              <a:gd name="T8" fmla="*/ 8 w 56"/>
              <a:gd name="T9" fmla="*/ 36 h 80"/>
              <a:gd name="T10" fmla="*/ 0 w 56"/>
              <a:gd name="T11" fmla="*/ 44 h 80"/>
              <a:gd name="T12" fmla="*/ 0 w 56"/>
              <a:gd name="T13" fmla="*/ 72 h 80"/>
              <a:gd name="T14" fmla="*/ 8 w 56"/>
              <a:gd name="T15" fmla="*/ 80 h 80"/>
              <a:gd name="T16" fmla="*/ 48 w 56"/>
              <a:gd name="T17" fmla="*/ 80 h 80"/>
              <a:gd name="T18" fmla="*/ 56 w 56"/>
              <a:gd name="T19" fmla="*/ 72 h 80"/>
              <a:gd name="T20" fmla="*/ 56 w 56"/>
              <a:gd name="T21" fmla="*/ 44 h 80"/>
              <a:gd name="T22" fmla="*/ 48 w 56"/>
              <a:gd name="T23" fmla="*/ 36 h 80"/>
              <a:gd name="T24" fmla="*/ 28 w 56"/>
              <a:gd name="T25" fmla="*/ 64 h 80"/>
              <a:gd name="T26" fmla="*/ 22 w 56"/>
              <a:gd name="T27" fmla="*/ 58 h 80"/>
              <a:gd name="T28" fmla="*/ 28 w 56"/>
              <a:gd name="T29" fmla="*/ 52 h 80"/>
              <a:gd name="T30" fmla="*/ 34 w 56"/>
              <a:gd name="T31" fmla="*/ 58 h 80"/>
              <a:gd name="T32" fmla="*/ 28 w 56"/>
              <a:gd name="T33" fmla="*/ 64 h 80"/>
              <a:gd name="T34" fmla="*/ 40 w 56"/>
              <a:gd name="T35" fmla="*/ 36 h 80"/>
              <a:gd name="T36" fmla="*/ 16 w 56"/>
              <a:gd name="T37" fmla="*/ 36 h 80"/>
              <a:gd name="T38" fmla="*/ 16 w 56"/>
              <a:gd name="T39" fmla="*/ 20 h 80"/>
              <a:gd name="T40" fmla="*/ 28 w 56"/>
              <a:gd name="T41" fmla="*/ 8 h 80"/>
              <a:gd name="T42" fmla="*/ 40 w 56"/>
              <a:gd name="T43" fmla="*/ 20 h 80"/>
              <a:gd name="T44" fmla="*/ 40 w 56"/>
              <a:gd name="T45" fmla="*/ 3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" h="80">
                <a:moveTo>
                  <a:pt x="48" y="36"/>
                </a:moveTo>
                <a:cubicBezTo>
                  <a:pt x="48" y="20"/>
                  <a:pt x="48" y="20"/>
                  <a:pt x="48" y="20"/>
                </a:cubicBezTo>
                <a:cubicBezTo>
                  <a:pt x="48" y="9"/>
                  <a:pt x="39" y="0"/>
                  <a:pt x="28" y="0"/>
                </a:cubicBezTo>
                <a:cubicBezTo>
                  <a:pt x="17" y="0"/>
                  <a:pt x="8" y="9"/>
                  <a:pt x="8" y="20"/>
                </a:cubicBezTo>
                <a:cubicBezTo>
                  <a:pt x="8" y="36"/>
                  <a:pt x="8" y="36"/>
                  <a:pt x="8" y="36"/>
                </a:cubicBezTo>
                <a:cubicBezTo>
                  <a:pt x="4" y="36"/>
                  <a:pt x="0" y="40"/>
                  <a:pt x="0" y="4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80"/>
                  <a:pt x="56" y="76"/>
                  <a:pt x="56" y="72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0"/>
                  <a:pt x="52" y="36"/>
                  <a:pt x="48" y="36"/>
                </a:cubicBezTo>
                <a:close/>
                <a:moveTo>
                  <a:pt x="28" y="64"/>
                </a:moveTo>
                <a:cubicBezTo>
                  <a:pt x="25" y="64"/>
                  <a:pt x="22" y="61"/>
                  <a:pt x="22" y="58"/>
                </a:cubicBezTo>
                <a:cubicBezTo>
                  <a:pt x="22" y="55"/>
                  <a:pt x="25" y="52"/>
                  <a:pt x="28" y="52"/>
                </a:cubicBezTo>
                <a:cubicBezTo>
                  <a:pt x="31" y="52"/>
                  <a:pt x="34" y="55"/>
                  <a:pt x="34" y="58"/>
                </a:cubicBezTo>
                <a:cubicBezTo>
                  <a:pt x="34" y="61"/>
                  <a:pt x="31" y="64"/>
                  <a:pt x="28" y="64"/>
                </a:cubicBezTo>
                <a:close/>
                <a:moveTo>
                  <a:pt x="40" y="36"/>
                </a:moveTo>
                <a:cubicBezTo>
                  <a:pt x="16" y="36"/>
                  <a:pt x="16" y="36"/>
                  <a:pt x="16" y="36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13"/>
                  <a:pt x="21" y="8"/>
                  <a:pt x="28" y="8"/>
                </a:cubicBezTo>
                <a:cubicBezTo>
                  <a:pt x="35" y="8"/>
                  <a:pt x="40" y="13"/>
                  <a:pt x="40" y="20"/>
                </a:cubicBezTo>
                <a:lnTo>
                  <a:pt x="40" y="3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26" name="Freeform 48">
            <a:extLst>
              <a:ext uri="{FF2B5EF4-FFF2-40B4-BE49-F238E27FC236}">
                <a16:creationId xmlns:a16="http://schemas.microsoft.com/office/drawing/2014/main" id="{3DE2C1F1-EA4B-46BB-9DF2-0A86C749F273}"/>
              </a:ext>
            </a:extLst>
          </p:cNvPr>
          <p:cNvSpPr>
            <a:spLocks noEditPoints="1"/>
          </p:cNvSpPr>
          <p:nvPr/>
        </p:nvSpPr>
        <p:spPr bwMode="auto">
          <a:xfrm>
            <a:off x="6319034" y="3141496"/>
            <a:ext cx="236222" cy="315650"/>
          </a:xfrm>
          <a:custGeom>
            <a:avLst/>
            <a:gdLst>
              <a:gd name="T0" fmla="*/ 48 w 56"/>
              <a:gd name="T1" fmla="*/ 36 h 80"/>
              <a:gd name="T2" fmla="*/ 16 w 56"/>
              <a:gd name="T3" fmla="*/ 36 h 80"/>
              <a:gd name="T4" fmla="*/ 16 w 56"/>
              <a:gd name="T5" fmla="*/ 20 h 80"/>
              <a:gd name="T6" fmla="*/ 28 w 56"/>
              <a:gd name="T7" fmla="*/ 8 h 80"/>
              <a:gd name="T8" fmla="*/ 40 w 56"/>
              <a:gd name="T9" fmla="*/ 20 h 80"/>
              <a:gd name="T10" fmla="*/ 40 w 56"/>
              <a:gd name="T11" fmla="*/ 24 h 80"/>
              <a:gd name="T12" fmla="*/ 48 w 56"/>
              <a:gd name="T13" fmla="*/ 24 h 80"/>
              <a:gd name="T14" fmla="*/ 48 w 56"/>
              <a:gd name="T15" fmla="*/ 20 h 80"/>
              <a:gd name="T16" fmla="*/ 28 w 56"/>
              <a:gd name="T17" fmla="*/ 0 h 80"/>
              <a:gd name="T18" fmla="*/ 8 w 56"/>
              <a:gd name="T19" fmla="*/ 20 h 80"/>
              <a:gd name="T20" fmla="*/ 8 w 56"/>
              <a:gd name="T21" fmla="*/ 36 h 80"/>
              <a:gd name="T22" fmla="*/ 0 w 56"/>
              <a:gd name="T23" fmla="*/ 44 h 80"/>
              <a:gd name="T24" fmla="*/ 0 w 56"/>
              <a:gd name="T25" fmla="*/ 72 h 80"/>
              <a:gd name="T26" fmla="*/ 8 w 56"/>
              <a:gd name="T27" fmla="*/ 80 h 80"/>
              <a:gd name="T28" fmla="*/ 48 w 56"/>
              <a:gd name="T29" fmla="*/ 80 h 80"/>
              <a:gd name="T30" fmla="*/ 56 w 56"/>
              <a:gd name="T31" fmla="*/ 72 h 80"/>
              <a:gd name="T32" fmla="*/ 56 w 56"/>
              <a:gd name="T33" fmla="*/ 44 h 80"/>
              <a:gd name="T34" fmla="*/ 48 w 56"/>
              <a:gd name="T35" fmla="*/ 36 h 80"/>
              <a:gd name="T36" fmla="*/ 28 w 56"/>
              <a:gd name="T37" fmla="*/ 64 h 80"/>
              <a:gd name="T38" fmla="*/ 22 w 56"/>
              <a:gd name="T39" fmla="*/ 58 h 80"/>
              <a:gd name="T40" fmla="*/ 28 w 56"/>
              <a:gd name="T41" fmla="*/ 52 h 80"/>
              <a:gd name="T42" fmla="*/ 34 w 56"/>
              <a:gd name="T43" fmla="*/ 58 h 80"/>
              <a:gd name="T44" fmla="*/ 28 w 56"/>
              <a:gd name="T45" fmla="*/ 6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" h="80">
                <a:moveTo>
                  <a:pt x="48" y="36"/>
                </a:moveTo>
                <a:cubicBezTo>
                  <a:pt x="16" y="36"/>
                  <a:pt x="16" y="36"/>
                  <a:pt x="16" y="36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13"/>
                  <a:pt x="21" y="8"/>
                  <a:pt x="28" y="8"/>
                </a:cubicBezTo>
                <a:cubicBezTo>
                  <a:pt x="35" y="8"/>
                  <a:pt x="40" y="13"/>
                  <a:pt x="40" y="20"/>
                </a:cubicBezTo>
                <a:cubicBezTo>
                  <a:pt x="40" y="24"/>
                  <a:pt x="40" y="24"/>
                  <a:pt x="40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20"/>
                  <a:pt x="48" y="20"/>
                  <a:pt x="48" y="20"/>
                </a:cubicBezTo>
                <a:cubicBezTo>
                  <a:pt x="48" y="9"/>
                  <a:pt x="39" y="0"/>
                  <a:pt x="28" y="0"/>
                </a:cubicBezTo>
                <a:cubicBezTo>
                  <a:pt x="17" y="0"/>
                  <a:pt x="8" y="9"/>
                  <a:pt x="8" y="20"/>
                </a:cubicBezTo>
                <a:cubicBezTo>
                  <a:pt x="8" y="36"/>
                  <a:pt x="8" y="36"/>
                  <a:pt x="8" y="36"/>
                </a:cubicBezTo>
                <a:cubicBezTo>
                  <a:pt x="4" y="36"/>
                  <a:pt x="0" y="40"/>
                  <a:pt x="0" y="4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80"/>
                  <a:pt x="56" y="76"/>
                  <a:pt x="56" y="72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0"/>
                  <a:pt x="52" y="36"/>
                  <a:pt x="48" y="36"/>
                </a:cubicBezTo>
                <a:close/>
                <a:moveTo>
                  <a:pt x="28" y="64"/>
                </a:moveTo>
                <a:cubicBezTo>
                  <a:pt x="25" y="64"/>
                  <a:pt x="22" y="61"/>
                  <a:pt x="22" y="58"/>
                </a:cubicBezTo>
                <a:cubicBezTo>
                  <a:pt x="22" y="55"/>
                  <a:pt x="25" y="52"/>
                  <a:pt x="28" y="52"/>
                </a:cubicBezTo>
                <a:cubicBezTo>
                  <a:pt x="31" y="52"/>
                  <a:pt x="34" y="55"/>
                  <a:pt x="34" y="58"/>
                </a:cubicBezTo>
                <a:cubicBezTo>
                  <a:pt x="34" y="61"/>
                  <a:pt x="31" y="64"/>
                  <a:pt x="28" y="64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AC8EAEA-804F-42FE-B48C-2895043A655D}"/>
              </a:ext>
            </a:extLst>
          </p:cNvPr>
          <p:cNvGrpSpPr/>
          <p:nvPr/>
        </p:nvGrpSpPr>
        <p:grpSpPr>
          <a:xfrm>
            <a:off x="7880603" y="3141496"/>
            <a:ext cx="334473" cy="315649"/>
            <a:chOff x="7519988" y="2982913"/>
            <a:chExt cx="254000" cy="255587"/>
          </a:xfrm>
          <a:solidFill>
            <a:schemeClr val="tx2">
              <a:lumMod val="75000"/>
            </a:schemeClr>
          </a:solidFill>
        </p:grpSpPr>
        <p:sp>
          <p:nvSpPr>
            <p:cNvPr id="171" name="Freeform 49">
              <a:extLst>
                <a:ext uri="{FF2B5EF4-FFF2-40B4-BE49-F238E27FC236}">
                  <a16:creationId xmlns:a16="http://schemas.microsoft.com/office/drawing/2014/main" id="{8F604FAC-4132-40E2-9790-CDED6C362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3963" y="2982913"/>
              <a:ext cx="200025" cy="201613"/>
            </a:xfrm>
            <a:custGeom>
              <a:avLst/>
              <a:gdLst>
                <a:gd name="T0" fmla="*/ 62 w 63"/>
                <a:gd name="T1" fmla="*/ 46 h 63"/>
                <a:gd name="T2" fmla="*/ 17 w 63"/>
                <a:gd name="T3" fmla="*/ 1 h 63"/>
                <a:gd name="T4" fmla="*/ 11 w 63"/>
                <a:gd name="T5" fmla="*/ 1 h 63"/>
                <a:gd name="T6" fmla="*/ 0 w 63"/>
                <a:gd name="T7" fmla="*/ 27 h 63"/>
                <a:gd name="T8" fmla="*/ 11 w 63"/>
                <a:gd name="T9" fmla="*/ 52 h 63"/>
                <a:gd name="T10" fmla="*/ 36 w 63"/>
                <a:gd name="T11" fmla="*/ 63 h 63"/>
                <a:gd name="T12" fmla="*/ 62 w 63"/>
                <a:gd name="T13" fmla="*/ 52 h 63"/>
                <a:gd name="T14" fmla="*/ 63 w 63"/>
                <a:gd name="T15" fmla="*/ 49 h 63"/>
                <a:gd name="T16" fmla="*/ 62 w 63"/>
                <a:gd name="T1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3">
                  <a:moveTo>
                    <a:pt x="62" y="46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5" y="0"/>
                    <a:pt x="12" y="0"/>
                    <a:pt x="11" y="1"/>
                  </a:cubicBezTo>
                  <a:cubicBezTo>
                    <a:pt x="4" y="8"/>
                    <a:pt x="0" y="17"/>
                    <a:pt x="0" y="27"/>
                  </a:cubicBezTo>
                  <a:cubicBezTo>
                    <a:pt x="0" y="36"/>
                    <a:pt x="4" y="45"/>
                    <a:pt x="11" y="52"/>
                  </a:cubicBezTo>
                  <a:cubicBezTo>
                    <a:pt x="18" y="59"/>
                    <a:pt x="27" y="63"/>
                    <a:pt x="36" y="63"/>
                  </a:cubicBezTo>
                  <a:cubicBezTo>
                    <a:pt x="46" y="63"/>
                    <a:pt x="55" y="59"/>
                    <a:pt x="62" y="52"/>
                  </a:cubicBezTo>
                  <a:cubicBezTo>
                    <a:pt x="63" y="51"/>
                    <a:pt x="63" y="50"/>
                    <a:pt x="63" y="49"/>
                  </a:cubicBezTo>
                  <a:cubicBezTo>
                    <a:pt x="63" y="48"/>
                    <a:pt x="63" y="47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2" name="Freeform 50">
              <a:extLst>
                <a:ext uri="{FF2B5EF4-FFF2-40B4-BE49-F238E27FC236}">
                  <a16:creationId xmlns:a16="http://schemas.microsoft.com/office/drawing/2014/main" id="{3E4D9BD0-4E24-466F-991C-DC97605FC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0963" y="2995613"/>
              <a:ext cx="60325" cy="61913"/>
            </a:xfrm>
            <a:custGeom>
              <a:avLst/>
              <a:gdLst>
                <a:gd name="T0" fmla="*/ 6 w 19"/>
                <a:gd name="T1" fmla="*/ 19 h 19"/>
                <a:gd name="T2" fmla="*/ 9 w 19"/>
                <a:gd name="T3" fmla="*/ 16 h 19"/>
                <a:gd name="T4" fmla="*/ 11 w 19"/>
                <a:gd name="T5" fmla="*/ 16 h 19"/>
                <a:gd name="T6" fmla="*/ 19 w 19"/>
                <a:gd name="T7" fmla="*/ 8 h 19"/>
                <a:gd name="T8" fmla="*/ 11 w 19"/>
                <a:gd name="T9" fmla="*/ 0 h 19"/>
                <a:gd name="T10" fmla="*/ 3 w 19"/>
                <a:gd name="T11" fmla="*/ 8 h 19"/>
                <a:gd name="T12" fmla="*/ 3 w 19"/>
                <a:gd name="T13" fmla="*/ 10 h 19"/>
                <a:gd name="T14" fmla="*/ 0 w 19"/>
                <a:gd name="T15" fmla="*/ 13 h 19"/>
                <a:gd name="T16" fmla="*/ 6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6" y="19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10" y="16"/>
                    <a:pt x="11" y="16"/>
                  </a:cubicBezTo>
                  <a:cubicBezTo>
                    <a:pt x="15" y="16"/>
                    <a:pt x="19" y="12"/>
                    <a:pt x="19" y="8"/>
                  </a:cubicBezTo>
                  <a:cubicBezTo>
                    <a:pt x="19" y="4"/>
                    <a:pt x="15" y="0"/>
                    <a:pt x="11" y="0"/>
                  </a:cubicBezTo>
                  <a:cubicBezTo>
                    <a:pt x="7" y="0"/>
                    <a:pt x="3" y="4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3" name="Freeform 51">
              <a:extLst>
                <a:ext uri="{FF2B5EF4-FFF2-40B4-BE49-F238E27FC236}">
                  <a16:creationId xmlns:a16="http://schemas.microsoft.com/office/drawing/2014/main" id="{50FF6231-6259-4A39-88DB-034A59F46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3136900"/>
              <a:ext cx="139700" cy="101600"/>
            </a:xfrm>
            <a:custGeom>
              <a:avLst/>
              <a:gdLst>
                <a:gd name="T0" fmla="*/ 19 w 44"/>
                <a:gd name="T1" fmla="*/ 1 h 32"/>
                <a:gd name="T2" fmla="*/ 15 w 44"/>
                <a:gd name="T3" fmla="*/ 0 h 32"/>
                <a:gd name="T4" fmla="*/ 12 w 44"/>
                <a:gd name="T5" fmla="*/ 2 h 32"/>
                <a:gd name="T6" fmla="*/ 0 w 44"/>
                <a:gd name="T7" fmla="*/ 26 h 32"/>
                <a:gd name="T8" fmla="*/ 1 w 44"/>
                <a:gd name="T9" fmla="*/ 30 h 32"/>
                <a:gd name="T10" fmla="*/ 4 w 44"/>
                <a:gd name="T11" fmla="*/ 32 h 32"/>
                <a:gd name="T12" fmla="*/ 40 w 44"/>
                <a:gd name="T13" fmla="*/ 32 h 32"/>
                <a:gd name="T14" fmla="*/ 44 w 44"/>
                <a:gd name="T15" fmla="*/ 30 h 32"/>
                <a:gd name="T16" fmla="*/ 43 w 44"/>
                <a:gd name="T17" fmla="*/ 25 h 32"/>
                <a:gd name="T18" fmla="*/ 19 w 4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32">
                  <a:moveTo>
                    <a:pt x="19" y="1"/>
                  </a:moveTo>
                  <a:cubicBezTo>
                    <a:pt x="18" y="0"/>
                    <a:pt x="17" y="0"/>
                    <a:pt x="15" y="0"/>
                  </a:cubicBezTo>
                  <a:cubicBezTo>
                    <a:pt x="14" y="0"/>
                    <a:pt x="13" y="1"/>
                    <a:pt x="12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9"/>
                    <a:pt x="1" y="30"/>
                  </a:cubicBezTo>
                  <a:cubicBezTo>
                    <a:pt x="1" y="31"/>
                    <a:pt x="3" y="32"/>
                    <a:pt x="4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2" y="32"/>
                    <a:pt x="43" y="31"/>
                    <a:pt x="44" y="30"/>
                  </a:cubicBezTo>
                  <a:cubicBezTo>
                    <a:pt x="44" y="28"/>
                    <a:pt x="44" y="26"/>
                    <a:pt x="43" y="25"/>
                  </a:cubicBez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4E4302A-FC86-4AEB-98AF-2DBAEA10491E}"/>
              </a:ext>
            </a:extLst>
          </p:cNvPr>
          <p:cNvGrpSpPr/>
          <p:nvPr/>
        </p:nvGrpSpPr>
        <p:grpSpPr>
          <a:xfrm>
            <a:off x="8685428" y="3141496"/>
            <a:ext cx="351196" cy="347018"/>
            <a:chOff x="8131176" y="2982913"/>
            <a:chExt cx="266700" cy="280987"/>
          </a:xfrm>
          <a:solidFill>
            <a:schemeClr val="tx2">
              <a:lumMod val="75000"/>
            </a:schemeClr>
          </a:solidFill>
        </p:grpSpPr>
        <p:sp>
          <p:nvSpPr>
            <p:cNvPr id="167" name="Freeform 52">
              <a:extLst>
                <a:ext uri="{FF2B5EF4-FFF2-40B4-BE49-F238E27FC236}">
                  <a16:creationId xmlns:a16="http://schemas.microsoft.com/office/drawing/2014/main" id="{73BAAF97-DF6A-4051-A085-DBF9D4983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976" y="3175000"/>
              <a:ext cx="152400" cy="88900"/>
            </a:xfrm>
            <a:custGeom>
              <a:avLst/>
              <a:gdLst>
                <a:gd name="T0" fmla="*/ 28 w 48"/>
                <a:gd name="T1" fmla="*/ 0 h 28"/>
                <a:gd name="T2" fmla="*/ 20 w 48"/>
                <a:gd name="T3" fmla="*/ 0 h 28"/>
                <a:gd name="T4" fmla="*/ 0 w 48"/>
                <a:gd name="T5" fmla="*/ 20 h 28"/>
                <a:gd name="T6" fmla="*/ 0 w 48"/>
                <a:gd name="T7" fmla="*/ 28 h 28"/>
                <a:gd name="T8" fmla="*/ 48 w 48"/>
                <a:gd name="T9" fmla="*/ 28 h 28"/>
                <a:gd name="T10" fmla="*/ 48 w 48"/>
                <a:gd name="T11" fmla="*/ 20 h 28"/>
                <a:gd name="T12" fmla="*/ 28 w 4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8">
                  <a:moveTo>
                    <a:pt x="2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9"/>
                    <a:pt x="39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8" name="Freeform 53">
              <a:extLst>
                <a:ext uri="{FF2B5EF4-FFF2-40B4-BE49-F238E27FC236}">
                  <a16:creationId xmlns:a16="http://schemas.microsoft.com/office/drawing/2014/main" id="{03D65D82-4B81-436E-9CFA-7A645B1C8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9276" y="3032125"/>
              <a:ext cx="177800" cy="136525"/>
            </a:xfrm>
            <a:custGeom>
              <a:avLst/>
              <a:gdLst>
                <a:gd name="T0" fmla="*/ 13 w 56"/>
                <a:gd name="T1" fmla="*/ 39 h 43"/>
                <a:gd name="T2" fmla="*/ 15 w 56"/>
                <a:gd name="T3" fmla="*/ 16 h 43"/>
                <a:gd name="T4" fmla="*/ 41 w 56"/>
                <a:gd name="T5" fmla="*/ 16 h 43"/>
                <a:gd name="T6" fmla="*/ 43 w 56"/>
                <a:gd name="T7" fmla="*/ 39 h 43"/>
                <a:gd name="T8" fmla="*/ 50 w 56"/>
                <a:gd name="T9" fmla="*/ 43 h 43"/>
                <a:gd name="T10" fmla="*/ 46 w 56"/>
                <a:gd name="T11" fmla="*/ 10 h 43"/>
                <a:gd name="T12" fmla="*/ 10 w 56"/>
                <a:gd name="T13" fmla="*/ 10 h 43"/>
                <a:gd name="T14" fmla="*/ 6 w 56"/>
                <a:gd name="T15" fmla="*/ 43 h 43"/>
                <a:gd name="T16" fmla="*/ 13 w 56"/>
                <a:gd name="T17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43">
                  <a:moveTo>
                    <a:pt x="13" y="39"/>
                  </a:moveTo>
                  <a:cubicBezTo>
                    <a:pt x="8" y="32"/>
                    <a:pt x="9" y="22"/>
                    <a:pt x="15" y="16"/>
                  </a:cubicBezTo>
                  <a:cubicBezTo>
                    <a:pt x="22" y="9"/>
                    <a:pt x="34" y="9"/>
                    <a:pt x="41" y="16"/>
                  </a:cubicBezTo>
                  <a:cubicBezTo>
                    <a:pt x="47" y="22"/>
                    <a:pt x="48" y="32"/>
                    <a:pt x="43" y="39"/>
                  </a:cubicBezTo>
                  <a:cubicBezTo>
                    <a:pt x="45" y="40"/>
                    <a:pt x="47" y="42"/>
                    <a:pt x="50" y="43"/>
                  </a:cubicBezTo>
                  <a:cubicBezTo>
                    <a:pt x="56" y="33"/>
                    <a:pt x="55" y="19"/>
                    <a:pt x="46" y="10"/>
                  </a:cubicBezTo>
                  <a:cubicBezTo>
                    <a:pt x="36" y="0"/>
                    <a:pt x="20" y="0"/>
                    <a:pt x="10" y="10"/>
                  </a:cubicBezTo>
                  <a:cubicBezTo>
                    <a:pt x="1" y="19"/>
                    <a:pt x="0" y="33"/>
                    <a:pt x="6" y="43"/>
                  </a:cubicBezTo>
                  <a:cubicBezTo>
                    <a:pt x="9" y="42"/>
                    <a:pt x="11" y="40"/>
                    <a:pt x="13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9" name="Freeform 54">
              <a:extLst>
                <a:ext uri="{FF2B5EF4-FFF2-40B4-BE49-F238E27FC236}">
                  <a16:creationId xmlns:a16="http://schemas.microsoft.com/office/drawing/2014/main" id="{00937F1D-473F-4A1E-A16D-05E88CC9E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1176" y="2982913"/>
              <a:ext cx="266700" cy="223838"/>
            </a:xfrm>
            <a:custGeom>
              <a:avLst/>
              <a:gdLst>
                <a:gd name="T0" fmla="*/ 14 w 84"/>
                <a:gd name="T1" fmla="*/ 63 h 70"/>
                <a:gd name="T2" fmla="*/ 8 w 84"/>
                <a:gd name="T3" fmla="*/ 44 h 70"/>
                <a:gd name="T4" fmla="*/ 17 w 84"/>
                <a:gd name="T5" fmla="*/ 21 h 70"/>
                <a:gd name="T6" fmla="*/ 63 w 84"/>
                <a:gd name="T7" fmla="*/ 21 h 70"/>
                <a:gd name="T8" fmla="*/ 66 w 84"/>
                <a:gd name="T9" fmla="*/ 63 h 70"/>
                <a:gd name="T10" fmla="*/ 70 w 84"/>
                <a:gd name="T11" fmla="*/ 70 h 70"/>
                <a:gd name="T12" fmla="*/ 68 w 84"/>
                <a:gd name="T13" fmla="*/ 16 h 70"/>
                <a:gd name="T14" fmla="*/ 12 w 84"/>
                <a:gd name="T15" fmla="*/ 16 h 70"/>
                <a:gd name="T16" fmla="*/ 0 w 84"/>
                <a:gd name="T17" fmla="*/ 44 h 70"/>
                <a:gd name="T18" fmla="*/ 10 w 84"/>
                <a:gd name="T19" fmla="*/ 70 h 70"/>
                <a:gd name="T20" fmla="*/ 14 w 84"/>
                <a:gd name="T21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70">
                  <a:moveTo>
                    <a:pt x="14" y="63"/>
                  </a:moveTo>
                  <a:cubicBezTo>
                    <a:pt x="10" y="57"/>
                    <a:pt x="8" y="51"/>
                    <a:pt x="8" y="44"/>
                  </a:cubicBezTo>
                  <a:cubicBezTo>
                    <a:pt x="8" y="35"/>
                    <a:pt x="11" y="27"/>
                    <a:pt x="17" y="21"/>
                  </a:cubicBezTo>
                  <a:cubicBezTo>
                    <a:pt x="30" y="9"/>
                    <a:pt x="50" y="9"/>
                    <a:pt x="63" y="21"/>
                  </a:cubicBezTo>
                  <a:cubicBezTo>
                    <a:pt x="74" y="33"/>
                    <a:pt x="75" y="50"/>
                    <a:pt x="66" y="63"/>
                  </a:cubicBezTo>
                  <a:cubicBezTo>
                    <a:pt x="68" y="65"/>
                    <a:pt x="69" y="67"/>
                    <a:pt x="70" y="70"/>
                  </a:cubicBezTo>
                  <a:cubicBezTo>
                    <a:pt x="84" y="54"/>
                    <a:pt x="83" y="31"/>
                    <a:pt x="68" y="16"/>
                  </a:cubicBezTo>
                  <a:cubicBezTo>
                    <a:pt x="53" y="0"/>
                    <a:pt x="27" y="0"/>
                    <a:pt x="12" y="16"/>
                  </a:cubicBezTo>
                  <a:cubicBezTo>
                    <a:pt x="4" y="23"/>
                    <a:pt x="0" y="33"/>
                    <a:pt x="0" y="44"/>
                  </a:cubicBezTo>
                  <a:cubicBezTo>
                    <a:pt x="0" y="54"/>
                    <a:pt x="3" y="63"/>
                    <a:pt x="10" y="70"/>
                  </a:cubicBezTo>
                  <a:cubicBezTo>
                    <a:pt x="11" y="67"/>
                    <a:pt x="12" y="65"/>
                    <a:pt x="14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0" name="Oval 55">
              <a:extLst>
                <a:ext uri="{FF2B5EF4-FFF2-40B4-BE49-F238E27FC236}">
                  <a16:creationId xmlns:a16="http://schemas.microsoft.com/office/drawing/2014/main" id="{B6D12202-F26F-476A-808A-D3DA8B858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0076" y="3086100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A0206A9-2768-4F7C-B551-8FCAAA037A0F}"/>
              </a:ext>
            </a:extLst>
          </p:cNvPr>
          <p:cNvGrpSpPr/>
          <p:nvPr/>
        </p:nvGrpSpPr>
        <p:grpSpPr>
          <a:xfrm>
            <a:off x="7073687" y="3157181"/>
            <a:ext cx="336564" cy="268597"/>
            <a:chOff x="6907213" y="2995613"/>
            <a:chExt cx="255588" cy="217488"/>
          </a:xfrm>
          <a:solidFill>
            <a:schemeClr val="tx2">
              <a:lumMod val="75000"/>
            </a:schemeClr>
          </a:solidFill>
        </p:grpSpPr>
        <p:sp>
          <p:nvSpPr>
            <p:cNvPr id="165" name="Rectangle 56">
              <a:extLst>
                <a:ext uri="{FF2B5EF4-FFF2-40B4-BE49-F238E27FC236}">
                  <a16:creationId xmlns:a16="http://schemas.microsoft.com/office/drawing/2014/main" id="{1B6EC44C-34BB-4A1A-98D3-B525D7B7B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7213" y="3048000"/>
              <a:ext cx="25400" cy="101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Freeform 57">
              <a:extLst>
                <a:ext uri="{FF2B5EF4-FFF2-40B4-BE49-F238E27FC236}">
                  <a16:creationId xmlns:a16="http://schemas.microsoft.com/office/drawing/2014/main" id="{428D7E22-FC51-4A27-8C9B-6D142341E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2995613"/>
              <a:ext cx="215900" cy="217488"/>
            </a:xfrm>
            <a:custGeom>
              <a:avLst/>
              <a:gdLst>
                <a:gd name="T0" fmla="*/ 60 w 68"/>
                <a:gd name="T1" fmla="*/ 0 h 68"/>
                <a:gd name="T2" fmla="*/ 60 w 68"/>
                <a:gd name="T3" fmla="*/ 5 h 68"/>
                <a:gd name="T4" fmla="*/ 0 w 68"/>
                <a:gd name="T5" fmla="*/ 18 h 68"/>
                <a:gd name="T6" fmla="*/ 0 w 68"/>
                <a:gd name="T7" fmla="*/ 60 h 68"/>
                <a:gd name="T8" fmla="*/ 3 w 68"/>
                <a:gd name="T9" fmla="*/ 64 h 68"/>
                <a:gd name="T10" fmla="*/ 19 w 68"/>
                <a:gd name="T11" fmla="*/ 68 h 68"/>
                <a:gd name="T12" fmla="*/ 20 w 68"/>
                <a:gd name="T13" fmla="*/ 68 h 68"/>
                <a:gd name="T14" fmla="*/ 23 w 68"/>
                <a:gd name="T15" fmla="*/ 66 h 68"/>
                <a:gd name="T16" fmla="*/ 33 w 68"/>
                <a:gd name="T17" fmla="*/ 53 h 68"/>
                <a:gd name="T18" fmla="*/ 60 w 68"/>
                <a:gd name="T19" fmla="*/ 59 h 68"/>
                <a:gd name="T20" fmla="*/ 60 w 68"/>
                <a:gd name="T21" fmla="*/ 64 h 68"/>
                <a:gd name="T22" fmla="*/ 68 w 68"/>
                <a:gd name="T23" fmla="*/ 64 h 68"/>
                <a:gd name="T24" fmla="*/ 68 w 68"/>
                <a:gd name="T25" fmla="*/ 0 h 68"/>
                <a:gd name="T26" fmla="*/ 60 w 68"/>
                <a:gd name="T27" fmla="*/ 0 h 68"/>
                <a:gd name="T28" fmla="*/ 18 w 68"/>
                <a:gd name="T29" fmla="*/ 59 h 68"/>
                <a:gd name="T30" fmla="*/ 8 w 68"/>
                <a:gd name="T31" fmla="*/ 57 h 68"/>
                <a:gd name="T32" fmla="*/ 8 w 68"/>
                <a:gd name="T33" fmla="*/ 48 h 68"/>
                <a:gd name="T34" fmla="*/ 25 w 68"/>
                <a:gd name="T35" fmla="*/ 51 h 68"/>
                <a:gd name="T36" fmla="*/ 18 w 68"/>
                <a:gd name="T37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68">
                  <a:moveTo>
                    <a:pt x="60" y="0"/>
                  </a:moveTo>
                  <a:cubicBezTo>
                    <a:pt x="60" y="5"/>
                    <a:pt x="60" y="5"/>
                    <a:pt x="60" y="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3" y="64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8"/>
                    <a:pt x="20" y="68"/>
                    <a:pt x="20" y="68"/>
                  </a:cubicBezTo>
                  <a:cubicBezTo>
                    <a:pt x="21" y="68"/>
                    <a:pt x="22" y="67"/>
                    <a:pt x="23" y="66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60" y="0"/>
                  </a:lnTo>
                  <a:close/>
                  <a:moveTo>
                    <a:pt x="18" y="59"/>
                  </a:moveTo>
                  <a:cubicBezTo>
                    <a:pt x="8" y="57"/>
                    <a:pt x="8" y="57"/>
                    <a:pt x="8" y="57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25" y="51"/>
                    <a:pt x="25" y="51"/>
                    <a:pt x="25" y="51"/>
                  </a:cubicBezTo>
                  <a:lnTo>
                    <a:pt x="18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7970664-7974-43E3-A88F-8BE2E2AB75A9}"/>
              </a:ext>
            </a:extLst>
          </p:cNvPr>
          <p:cNvGrpSpPr/>
          <p:nvPr/>
        </p:nvGrpSpPr>
        <p:grpSpPr>
          <a:xfrm>
            <a:off x="9456805" y="3141496"/>
            <a:ext cx="367920" cy="315649"/>
            <a:chOff x="8716963" y="2982913"/>
            <a:chExt cx="279400" cy="255587"/>
          </a:xfrm>
          <a:solidFill>
            <a:schemeClr val="tx2">
              <a:lumMod val="75000"/>
            </a:schemeClr>
          </a:solidFill>
        </p:grpSpPr>
        <p:sp>
          <p:nvSpPr>
            <p:cNvPr id="157" name="Rectangle 58">
              <a:extLst>
                <a:ext uri="{FF2B5EF4-FFF2-40B4-BE49-F238E27FC236}">
                  <a16:creationId xmlns:a16="http://schemas.microsoft.com/office/drawing/2014/main" id="{9B35BBD9-1495-4A04-85A9-C10D3DEFC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5863" y="3086100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Freeform 59">
              <a:extLst>
                <a:ext uri="{FF2B5EF4-FFF2-40B4-BE49-F238E27FC236}">
                  <a16:creationId xmlns:a16="http://schemas.microsoft.com/office/drawing/2014/main" id="{3AA79DD1-3D36-4078-8B9B-CF9CEEBD3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6963" y="3086100"/>
              <a:ext cx="63500" cy="50800"/>
            </a:xfrm>
            <a:custGeom>
              <a:avLst/>
              <a:gdLst>
                <a:gd name="T0" fmla="*/ 20 w 20"/>
                <a:gd name="T1" fmla="*/ 0 h 16"/>
                <a:gd name="T2" fmla="*/ 1 w 20"/>
                <a:gd name="T3" fmla="*/ 0 h 16"/>
                <a:gd name="T4" fmla="*/ 0 w 20"/>
                <a:gd name="T5" fmla="*/ 8 h 16"/>
                <a:gd name="T6" fmla="*/ 1 w 20"/>
                <a:gd name="T7" fmla="*/ 16 h 16"/>
                <a:gd name="T8" fmla="*/ 20 w 20"/>
                <a:gd name="T9" fmla="*/ 16 h 16"/>
                <a:gd name="T10" fmla="*/ 20 w 20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6">
                  <a:moveTo>
                    <a:pt x="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1"/>
                    <a:pt x="0" y="13"/>
                    <a:pt x="1" y="16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9" name="Freeform 60">
              <a:extLst>
                <a:ext uri="{FF2B5EF4-FFF2-40B4-BE49-F238E27FC236}">
                  <a16:creationId xmlns:a16="http://schemas.microsoft.com/office/drawing/2014/main" id="{11E13660-C1AA-4721-9FE3-D79F18DF6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5863" y="2982913"/>
              <a:ext cx="50800" cy="77788"/>
            </a:xfrm>
            <a:custGeom>
              <a:avLst/>
              <a:gdLst>
                <a:gd name="T0" fmla="*/ 0 w 16"/>
                <a:gd name="T1" fmla="*/ 24 h 24"/>
                <a:gd name="T2" fmla="*/ 16 w 16"/>
                <a:gd name="T3" fmla="*/ 24 h 24"/>
                <a:gd name="T4" fmla="*/ 16 w 16"/>
                <a:gd name="T5" fmla="*/ 0 h 24"/>
                <a:gd name="T6" fmla="*/ 12 w 16"/>
                <a:gd name="T7" fmla="*/ 0 h 24"/>
                <a:gd name="T8" fmla="*/ 0 w 16"/>
                <a:gd name="T9" fmla="*/ 2 h 24"/>
                <a:gd name="T10" fmla="*/ 0 w 1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0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4" y="1"/>
                    <a:pt x="0" y="2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0" name="Freeform 61">
              <a:extLst>
                <a:ext uri="{FF2B5EF4-FFF2-40B4-BE49-F238E27FC236}">
                  <a16:creationId xmlns:a16="http://schemas.microsoft.com/office/drawing/2014/main" id="{533B886D-0C36-484F-A886-3BA71715F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5863" y="3162300"/>
              <a:ext cx="50800" cy="76200"/>
            </a:xfrm>
            <a:custGeom>
              <a:avLst/>
              <a:gdLst>
                <a:gd name="T0" fmla="*/ 0 w 16"/>
                <a:gd name="T1" fmla="*/ 0 h 24"/>
                <a:gd name="T2" fmla="*/ 0 w 16"/>
                <a:gd name="T3" fmla="*/ 22 h 24"/>
                <a:gd name="T4" fmla="*/ 12 w 16"/>
                <a:gd name="T5" fmla="*/ 24 h 24"/>
                <a:gd name="T6" fmla="*/ 16 w 16"/>
                <a:gd name="T7" fmla="*/ 24 h 24"/>
                <a:gd name="T8" fmla="*/ 16 w 16"/>
                <a:gd name="T9" fmla="*/ 0 h 24"/>
                <a:gd name="T10" fmla="*/ 0 w 16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4" y="23"/>
                    <a:pt x="8" y="24"/>
                    <a:pt x="12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" name="Freeform 62">
              <a:extLst>
                <a:ext uri="{FF2B5EF4-FFF2-40B4-BE49-F238E27FC236}">
                  <a16:creationId xmlns:a16="http://schemas.microsoft.com/office/drawing/2014/main" id="{051F806F-F542-4F08-884A-9BF585151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6488" y="2998788"/>
              <a:ext cx="53975" cy="61913"/>
            </a:xfrm>
            <a:custGeom>
              <a:avLst/>
              <a:gdLst>
                <a:gd name="T0" fmla="*/ 17 w 17"/>
                <a:gd name="T1" fmla="*/ 19 h 19"/>
                <a:gd name="T2" fmla="*/ 17 w 17"/>
                <a:gd name="T3" fmla="*/ 0 h 19"/>
                <a:gd name="T4" fmla="*/ 0 w 17"/>
                <a:gd name="T5" fmla="*/ 19 h 19"/>
                <a:gd name="T6" fmla="*/ 17 w 17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9">
                  <a:moveTo>
                    <a:pt x="17" y="19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5"/>
                    <a:pt x="4" y="11"/>
                    <a:pt x="0" y="19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Freeform 63">
              <a:extLst>
                <a:ext uri="{FF2B5EF4-FFF2-40B4-BE49-F238E27FC236}">
                  <a16:creationId xmlns:a16="http://schemas.microsoft.com/office/drawing/2014/main" id="{772D3077-B8A4-499B-ABB3-DF7D0991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6488" y="3162300"/>
              <a:ext cx="53975" cy="60325"/>
            </a:xfrm>
            <a:custGeom>
              <a:avLst/>
              <a:gdLst>
                <a:gd name="T0" fmla="*/ 17 w 17"/>
                <a:gd name="T1" fmla="*/ 0 h 19"/>
                <a:gd name="T2" fmla="*/ 0 w 17"/>
                <a:gd name="T3" fmla="*/ 0 h 19"/>
                <a:gd name="T4" fmla="*/ 17 w 17"/>
                <a:gd name="T5" fmla="*/ 19 h 19"/>
                <a:gd name="T6" fmla="*/ 17 w 1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9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8"/>
                    <a:pt x="10" y="14"/>
                    <a:pt x="17" y="19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3" name="Oval 64">
              <a:extLst>
                <a:ext uri="{FF2B5EF4-FFF2-40B4-BE49-F238E27FC236}">
                  <a16:creationId xmlns:a16="http://schemas.microsoft.com/office/drawing/2014/main" id="{7E8956C2-BF24-4A77-9739-751FE6672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4763" y="2982913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4" name="Freeform 65">
              <a:extLst>
                <a:ext uri="{FF2B5EF4-FFF2-40B4-BE49-F238E27FC236}">
                  <a16:creationId xmlns:a16="http://schemas.microsoft.com/office/drawing/2014/main" id="{2A930152-668C-446A-8BA2-CC7A756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363" y="3060700"/>
              <a:ext cx="127000" cy="177800"/>
            </a:xfrm>
            <a:custGeom>
              <a:avLst/>
              <a:gdLst>
                <a:gd name="T0" fmla="*/ 20 w 40"/>
                <a:gd name="T1" fmla="*/ 0 h 56"/>
                <a:gd name="T2" fmla="*/ 0 w 40"/>
                <a:gd name="T3" fmla="*/ 20 h 56"/>
                <a:gd name="T4" fmla="*/ 0 w 40"/>
                <a:gd name="T5" fmla="*/ 32 h 56"/>
                <a:gd name="T6" fmla="*/ 4 w 40"/>
                <a:gd name="T7" fmla="*/ 36 h 56"/>
                <a:gd name="T8" fmla="*/ 8 w 40"/>
                <a:gd name="T9" fmla="*/ 36 h 56"/>
                <a:gd name="T10" fmla="*/ 8 w 40"/>
                <a:gd name="T11" fmla="*/ 52 h 56"/>
                <a:gd name="T12" fmla="*/ 12 w 40"/>
                <a:gd name="T13" fmla="*/ 56 h 56"/>
                <a:gd name="T14" fmla="*/ 28 w 40"/>
                <a:gd name="T15" fmla="*/ 56 h 56"/>
                <a:gd name="T16" fmla="*/ 32 w 40"/>
                <a:gd name="T17" fmla="*/ 52 h 56"/>
                <a:gd name="T18" fmla="*/ 32 w 40"/>
                <a:gd name="T19" fmla="*/ 36 h 56"/>
                <a:gd name="T20" fmla="*/ 36 w 40"/>
                <a:gd name="T21" fmla="*/ 36 h 56"/>
                <a:gd name="T22" fmla="*/ 40 w 40"/>
                <a:gd name="T23" fmla="*/ 32 h 56"/>
                <a:gd name="T24" fmla="*/ 40 w 40"/>
                <a:gd name="T25" fmla="*/ 20 h 56"/>
                <a:gd name="T26" fmla="*/ 20 w 40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6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10" y="56"/>
                    <a:pt x="12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0" y="56"/>
                    <a:pt x="32" y="54"/>
                    <a:pt x="32" y="52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8" y="36"/>
                    <a:pt x="40" y="34"/>
                    <a:pt x="40" y="32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1" name="Freeform 66">
            <a:extLst>
              <a:ext uri="{FF2B5EF4-FFF2-40B4-BE49-F238E27FC236}">
                <a16:creationId xmlns:a16="http://schemas.microsoft.com/office/drawing/2014/main" id="{DC09A768-9770-4AAF-B645-434E9839D7FB}"/>
              </a:ext>
            </a:extLst>
          </p:cNvPr>
          <p:cNvSpPr>
            <a:spLocks noEditPoints="1"/>
          </p:cNvSpPr>
          <p:nvPr/>
        </p:nvSpPr>
        <p:spPr bwMode="auto">
          <a:xfrm>
            <a:off x="5480761" y="3913956"/>
            <a:ext cx="303116" cy="284281"/>
          </a:xfrm>
          <a:custGeom>
            <a:avLst/>
            <a:gdLst>
              <a:gd name="T0" fmla="*/ 64 w 72"/>
              <a:gd name="T1" fmla="*/ 0 h 72"/>
              <a:gd name="T2" fmla="*/ 8 w 72"/>
              <a:gd name="T3" fmla="*/ 0 h 72"/>
              <a:gd name="T4" fmla="*/ 0 w 72"/>
              <a:gd name="T5" fmla="*/ 8 h 72"/>
              <a:gd name="T6" fmla="*/ 0 w 72"/>
              <a:gd name="T7" fmla="*/ 64 h 72"/>
              <a:gd name="T8" fmla="*/ 8 w 72"/>
              <a:gd name="T9" fmla="*/ 72 h 72"/>
              <a:gd name="T10" fmla="*/ 64 w 72"/>
              <a:gd name="T11" fmla="*/ 72 h 72"/>
              <a:gd name="T12" fmla="*/ 72 w 72"/>
              <a:gd name="T13" fmla="*/ 64 h 72"/>
              <a:gd name="T14" fmla="*/ 72 w 72"/>
              <a:gd name="T15" fmla="*/ 8 h 72"/>
              <a:gd name="T16" fmla="*/ 64 w 72"/>
              <a:gd name="T17" fmla="*/ 0 h 72"/>
              <a:gd name="T18" fmla="*/ 49 w 72"/>
              <a:gd name="T19" fmla="*/ 39 h 72"/>
              <a:gd name="T20" fmla="*/ 40 w 72"/>
              <a:gd name="T21" fmla="*/ 30 h 72"/>
              <a:gd name="T22" fmla="*/ 40 w 72"/>
              <a:gd name="T23" fmla="*/ 56 h 72"/>
              <a:gd name="T24" fmla="*/ 32 w 72"/>
              <a:gd name="T25" fmla="*/ 56 h 72"/>
              <a:gd name="T26" fmla="*/ 32 w 72"/>
              <a:gd name="T27" fmla="*/ 30 h 72"/>
              <a:gd name="T28" fmla="*/ 23 w 72"/>
              <a:gd name="T29" fmla="*/ 39 h 72"/>
              <a:gd name="T30" fmla="*/ 17 w 72"/>
              <a:gd name="T31" fmla="*/ 33 h 72"/>
              <a:gd name="T32" fmla="*/ 36 w 72"/>
              <a:gd name="T33" fmla="*/ 14 h 72"/>
              <a:gd name="T34" fmla="*/ 55 w 72"/>
              <a:gd name="T35" fmla="*/ 33 h 72"/>
              <a:gd name="T36" fmla="*/ 49 w 72"/>
              <a:gd name="T37" fmla="*/ 3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2" h="72">
                <a:moveTo>
                  <a:pt x="6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8" y="72"/>
                  <a:pt x="72" y="68"/>
                  <a:pt x="72" y="64"/>
                </a:cubicBezTo>
                <a:cubicBezTo>
                  <a:pt x="72" y="8"/>
                  <a:pt x="72" y="8"/>
                  <a:pt x="72" y="8"/>
                </a:cubicBezTo>
                <a:cubicBezTo>
                  <a:pt x="72" y="4"/>
                  <a:pt x="68" y="0"/>
                  <a:pt x="64" y="0"/>
                </a:cubicBezTo>
                <a:close/>
                <a:moveTo>
                  <a:pt x="49" y="39"/>
                </a:moveTo>
                <a:cubicBezTo>
                  <a:pt x="40" y="30"/>
                  <a:pt x="40" y="30"/>
                  <a:pt x="40" y="30"/>
                </a:cubicBezTo>
                <a:cubicBezTo>
                  <a:pt x="40" y="56"/>
                  <a:pt x="40" y="56"/>
                  <a:pt x="40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30"/>
                  <a:pt x="32" y="30"/>
                  <a:pt x="32" y="30"/>
                </a:cubicBezTo>
                <a:cubicBezTo>
                  <a:pt x="23" y="39"/>
                  <a:pt x="23" y="39"/>
                  <a:pt x="23" y="39"/>
                </a:cubicBezTo>
                <a:cubicBezTo>
                  <a:pt x="17" y="33"/>
                  <a:pt x="17" y="33"/>
                  <a:pt x="17" y="33"/>
                </a:cubicBezTo>
                <a:cubicBezTo>
                  <a:pt x="36" y="14"/>
                  <a:pt x="36" y="14"/>
                  <a:pt x="36" y="14"/>
                </a:cubicBezTo>
                <a:cubicBezTo>
                  <a:pt x="55" y="33"/>
                  <a:pt x="55" y="33"/>
                  <a:pt x="55" y="33"/>
                </a:cubicBezTo>
                <a:lnTo>
                  <a:pt x="49" y="3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32" name="Freeform 67">
            <a:extLst>
              <a:ext uri="{FF2B5EF4-FFF2-40B4-BE49-F238E27FC236}">
                <a16:creationId xmlns:a16="http://schemas.microsoft.com/office/drawing/2014/main" id="{A39D573F-E1C6-47CA-AE18-7C92157EB3D5}"/>
              </a:ext>
            </a:extLst>
          </p:cNvPr>
          <p:cNvSpPr>
            <a:spLocks noEditPoints="1"/>
          </p:cNvSpPr>
          <p:nvPr/>
        </p:nvSpPr>
        <p:spPr bwMode="auto">
          <a:xfrm>
            <a:off x="4675937" y="3913956"/>
            <a:ext cx="303116" cy="284281"/>
          </a:xfrm>
          <a:custGeom>
            <a:avLst/>
            <a:gdLst>
              <a:gd name="T0" fmla="*/ 64 w 72"/>
              <a:gd name="T1" fmla="*/ 0 h 72"/>
              <a:gd name="T2" fmla="*/ 8 w 72"/>
              <a:gd name="T3" fmla="*/ 0 h 72"/>
              <a:gd name="T4" fmla="*/ 0 w 72"/>
              <a:gd name="T5" fmla="*/ 8 h 72"/>
              <a:gd name="T6" fmla="*/ 0 w 72"/>
              <a:gd name="T7" fmla="*/ 64 h 72"/>
              <a:gd name="T8" fmla="*/ 8 w 72"/>
              <a:gd name="T9" fmla="*/ 72 h 72"/>
              <a:gd name="T10" fmla="*/ 64 w 72"/>
              <a:gd name="T11" fmla="*/ 72 h 72"/>
              <a:gd name="T12" fmla="*/ 72 w 72"/>
              <a:gd name="T13" fmla="*/ 64 h 72"/>
              <a:gd name="T14" fmla="*/ 72 w 72"/>
              <a:gd name="T15" fmla="*/ 8 h 72"/>
              <a:gd name="T16" fmla="*/ 64 w 72"/>
              <a:gd name="T17" fmla="*/ 0 h 72"/>
              <a:gd name="T18" fmla="*/ 36 w 72"/>
              <a:gd name="T19" fmla="*/ 58 h 72"/>
              <a:gd name="T20" fmla="*/ 17 w 72"/>
              <a:gd name="T21" fmla="*/ 39 h 72"/>
              <a:gd name="T22" fmla="*/ 23 w 72"/>
              <a:gd name="T23" fmla="*/ 33 h 72"/>
              <a:gd name="T24" fmla="*/ 32 w 72"/>
              <a:gd name="T25" fmla="*/ 42 h 72"/>
              <a:gd name="T26" fmla="*/ 32 w 72"/>
              <a:gd name="T27" fmla="*/ 16 h 72"/>
              <a:gd name="T28" fmla="*/ 40 w 72"/>
              <a:gd name="T29" fmla="*/ 16 h 72"/>
              <a:gd name="T30" fmla="*/ 40 w 72"/>
              <a:gd name="T31" fmla="*/ 42 h 72"/>
              <a:gd name="T32" fmla="*/ 49 w 72"/>
              <a:gd name="T33" fmla="*/ 33 h 72"/>
              <a:gd name="T34" fmla="*/ 55 w 72"/>
              <a:gd name="T35" fmla="*/ 39 h 72"/>
              <a:gd name="T36" fmla="*/ 36 w 72"/>
              <a:gd name="T37" fmla="*/ 58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2" h="72">
                <a:moveTo>
                  <a:pt x="6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8" y="72"/>
                  <a:pt x="72" y="68"/>
                  <a:pt x="72" y="64"/>
                </a:cubicBezTo>
                <a:cubicBezTo>
                  <a:pt x="72" y="8"/>
                  <a:pt x="72" y="8"/>
                  <a:pt x="72" y="8"/>
                </a:cubicBezTo>
                <a:cubicBezTo>
                  <a:pt x="72" y="4"/>
                  <a:pt x="68" y="0"/>
                  <a:pt x="64" y="0"/>
                </a:cubicBezTo>
                <a:close/>
                <a:moveTo>
                  <a:pt x="36" y="58"/>
                </a:moveTo>
                <a:cubicBezTo>
                  <a:pt x="17" y="39"/>
                  <a:pt x="17" y="39"/>
                  <a:pt x="17" y="39"/>
                </a:cubicBezTo>
                <a:cubicBezTo>
                  <a:pt x="23" y="33"/>
                  <a:pt x="23" y="33"/>
                  <a:pt x="23" y="33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16"/>
                  <a:pt x="32" y="16"/>
                  <a:pt x="32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42"/>
                  <a:pt x="40" y="42"/>
                  <a:pt x="40" y="42"/>
                </a:cubicBezTo>
                <a:cubicBezTo>
                  <a:pt x="49" y="33"/>
                  <a:pt x="49" y="33"/>
                  <a:pt x="49" y="33"/>
                </a:cubicBezTo>
                <a:cubicBezTo>
                  <a:pt x="55" y="39"/>
                  <a:pt x="55" y="39"/>
                  <a:pt x="55" y="39"/>
                </a:cubicBezTo>
                <a:lnTo>
                  <a:pt x="36" y="5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1762D44-885A-4943-8ECA-4CD38ED6F652}"/>
              </a:ext>
            </a:extLst>
          </p:cNvPr>
          <p:cNvGrpSpPr/>
          <p:nvPr/>
        </p:nvGrpSpPr>
        <p:grpSpPr>
          <a:xfrm>
            <a:off x="3871112" y="3874745"/>
            <a:ext cx="303116" cy="370546"/>
            <a:chOff x="4475163" y="3576638"/>
            <a:chExt cx="230188" cy="300038"/>
          </a:xfrm>
          <a:solidFill>
            <a:schemeClr val="tx2">
              <a:lumMod val="75000"/>
            </a:schemeClr>
          </a:solidFill>
        </p:grpSpPr>
        <p:sp>
          <p:nvSpPr>
            <p:cNvPr id="155" name="Freeform 68">
              <a:extLst>
                <a:ext uri="{FF2B5EF4-FFF2-40B4-BE49-F238E27FC236}">
                  <a16:creationId xmlns:a16="http://schemas.microsoft.com/office/drawing/2014/main" id="{634F535F-5982-476B-B604-16E11DCE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163" y="3671888"/>
              <a:ext cx="230188" cy="204788"/>
            </a:xfrm>
            <a:custGeom>
              <a:avLst/>
              <a:gdLst>
                <a:gd name="T0" fmla="*/ 64 w 72"/>
                <a:gd name="T1" fmla="*/ 0 h 64"/>
                <a:gd name="T2" fmla="*/ 56 w 72"/>
                <a:gd name="T3" fmla="*/ 0 h 64"/>
                <a:gd name="T4" fmla="*/ 56 w 72"/>
                <a:gd name="T5" fmla="*/ 8 h 64"/>
                <a:gd name="T6" fmla="*/ 64 w 72"/>
                <a:gd name="T7" fmla="*/ 8 h 64"/>
                <a:gd name="T8" fmla="*/ 64 w 72"/>
                <a:gd name="T9" fmla="*/ 32 h 64"/>
                <a:gd name="T10" fmla="*/ 8 w 72"/>
                <a:gd name="T11" fmla="*/ 32 h 64"/>
                <a:gd name="T12" fmla="*/ 8 w 72"/>
                <a:gd name="T13" fmla="*/ 8 h 64"/>
                <a:gd name="T14" fmla="*/ 16 w 72"/>
                <a:gd name="T15" fmla="*/ 8 h 64"/>
                <a:gd name="T16" fmla="*/ 16 w 72"/>
                <a:gd name="T17" fmla="*/ 0 h 64"/>
                <a:gd name="T18" fmla="*/ 8 w 72"/>
                <a:gd name="T19" fmla="*/ 0 h 64"/>
                <a:gd name="T20" fmla="*/ 0 w 72"/>
                <a:gd name="T21" fmla="*/ 8 h 64"/>
                <a:gd name="T22" fmla="*/ 0 w 72"/>
                <a:gd name="T23" fmla="*/ 44 h 64"/>
                <a:gd name="T24" fmla="*/ 8 w 72"/>
                <a:gd name="T25" fmla="*/ 52 h 64"/>
                <a:gd name="T26" fmla="*/ 32 w 72"/>
                <a:gd name="T27" fmla="*/ 52 h 64"/>
                <a:gd name="T28" fmla="*/ 32 w 72"/>
                <a:gd name="T29" fmla="*/ 56 h 64"/>
                <a:gd name="T30" fmla="*/ 20 w 72"/>
                <a:gd name="T31" fmla="*/ 56 h 64"/>
                <a:gd name="T32" fmla="*/ 20 w 72"/>
                <a:gd name="T33" fmla="*/ 64 h 64"/>
                <a:gd name="T34" fmla="*/ 52 w 72"/>
                <a:gd name="T35" fmla="*/ 64 h 64"/>
                <a:gd name="T36" fmla="*/ 52 w 72"/>
                <a:gd name="T37" fmla="*/ 56 h 64"/>
                <a:gd name="T38" fmla="*/ 40 w 72"/>
                <a:gd name="T39" fmla="*/ 56 h 64"/>
                <a:gd name="T40" fmla="*/ 40 w 72"/>
                <a:gd name="T41" fmla="*/ 52 h 64"/>
                <a:gd name="T42" fmla="*/ 64 w 72"/>
                <a:gd name="T43" fmla="*/ 52 h 64"/>
                <a:gd name="T44" fmla="*/ 72 w 72"/>
                <a:gd name="T45" fmla="*/ 44 h 64"/>
                <a:gd name="T46" fmla="*/ 72 w 72"/>
                <a:gd name="T47" fmla="*/ 8 h 64"/>
                <a:gd name="T48" fmla="*/ 64 w 72"/>
                <a:gd name="T4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64">
                  <a:moveTo>
                    <a:pt x="6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8" y="52"/>
                    <a:pt x="72" y="48"/>
                    <a:pt x="72" y="44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4"/>
                    <a:pt x="68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6" name="Freeform 69">
              <a:extLst>
                <a:ext uri="{FF2B5EF4-FFF2-40B4-BE49-F238E27FC236}">
                  <a16:creationId xmlns:a16="http://schemas.microsoft.com/office/drawing/2014/main" id="{2D703F98-7A8F-4B8E-8997-A91A90D31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3576638"/>
              <a:ext cx="122238" cy="158750"/>
            </a:xfrm>
            <a:custGeom>
              <a:avLst/>
              <a:gdLst>
                <a:gd name="T0" fmla="*/ 30 w 77"/>
                <a:gd name="T1" fmla="*/ 32 h 100"/>
                <a:gd name="T2" fmla="*/ 30 w 77"/>
                <a:gd name="T3" fmla="*/ 100 h 100"/>
                <a:gd name="T4" fmla="*/ 46 w 77"/>
                <a:gd name="T5" fmla="*/ 100 h 100"/>
                <a:gd name="T6" fmla="*/ 46 w 77"/>
                <a:gd name="T7" fmla="*/ 32 h 100"/>
                <a:gd name="T8" fmla="*/ 65 w 77"/>
                <a:gd name="T9" fmla="*/ 50 h 100"/>
                <a:gd name="T10" fmla="*/ 77 w 77"/>
                <a:gd name="T11" fmla="*/ 38 h 100"/>
                <a:gd name="T12" fmla="*/ 38 w 77"/>
                <a:gd name="T13" fmla="*/ 0 h 100"/>
                <a:gd name="T14" fmla="*/ 0 w 77"/>
                <a:gd name="T15" fmla="*/ 38 h 100"/>
                <a:gd name="T16" fmla="*/ 12 w 77"/>
                <a:gd name="T17" fmla="*/ 50 h 100"/>
                <a:gd name="T18" fmla="*/ 30 w 77"/>
                <a:gd name="T19" fmla="*/ 3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00">
                  <a:moveTo>
                    <a:pt x="30" y="32"/>
                  </a:moveTo>
                  <a:lnTo>
                    <a:pt x="30" y="100"/>
                  </a:lnTo>
                  <a:lnTo>
                    <a:pt x="46" y="100"/>
                  </a:lnTo>
                  <a:lnTo>
                    <a:pt x="46" y="32"/>
                  </a:lnTo>
                  <a:lnTo>
                    <a:pt x="65" y="50"/>
                  </a:lnTo>
                  <a:lnTo>
                    <a:pt x="77" y="38"/>
                  </a:lnTo>
                  <a:lnTo>
                    <a:pt x="38" y="0"/>
                  </a:lnTo>
                  <a:lnTo>
                    <a:pt x="0" y="38"/>
                  </a:lnTo>
                  <a:lnTo>
                    <a:pt x="12" y="50"/>
                  </a:lnTo>
                  <a:lnTo>
                    <a:pt x="3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E3F4646-7251-4D6C-97A4-9844B222A9EC}"/>
              </a:ext>
            </a:extLst>
          </p:cNvPr>
          <p:cNvGrpSpPr/>
          <p:nvPr/>
        </p:nvGrpSpPr>
        <p:grpSpPr>
          <a:xfrm>
            <a:off x="3066288" y="3866903"/>
            <a:ext cx="303116" cy="378388"/>
            <a:chOff x="3863976" y="3570288"/>
            <a:chExt cx="230188" cy="306388"/>
          </a:xfrm>
          <a:solidFill>
            <a:schemeClr val="tx2">
              <a:lumMod val="75000"/>
            </a:schemeClr>
          </a:solidFill>
        </p:grpSpPr>
        <p:sp>
          <p:nvSpPr>
            <p:cNvPr id="153" name="Freeform 70">
              <a:extLst>
                <a:ext uri="{FF2B5EF4-FFF2-40B4-BE49-F238E27FC236}">
                  <a16:creationId xmlns:a16="http://schemas.microsoft.com/office/drawing/2014/main" id="{5B38BD0D-3085-4067-A83E-0F71911A4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976" y="3671888"/>
              <a:ext cx="230188" cy="204788"/>
            </a:xfrm>
            <a:custGeom>
              <a:avLst/>
              <a:gdLst>
                <a:gd name="T0" fmla="*/ 64 w 72"/>
                <a:gd name="T1" fmla="*/ 0 h 64"/>
                <a:gd name="T2" fmla="*/ 60 w 72"/>
                <a:gd name="T3" fmla="*/ 0 h 64"/>
                <a:gd name="T4" fmla="*/ 60 w 72"/>
                <a:gd name="T5" fmla="*/ 8 h 64"/>
                <a:gd name="T6" fmla="*/ 64 w 72"/>
                <a:gd name="T7" fmla="*/ 8 h 64"/>
                <a:gd name="T8" fmla="*/ 64 w 72"/>
                <a:gd name="T9" fmla="*/ 32 h 64"/>
                <a:gd name="T10" fmla="*/ 8 w 72"/>
                <a:gd name="T11" fmla="*/ 32 h 64"/>
                <a:gd name="T12" fmla="*/ 8 w 72"/>
                <a:gd name="T13" fmla="*/ 8 h 64"/>
                <a:gd name="T14" fmla="*/ 12 w 72"/>
                <a:gd name="T15" fmla="*/ 8 h 64"/>
                <a:gd name="T16" fmla="*/ 12 w 72"/>
                <a:gd name="T17" fmla="*/ 0 h 64"/>
                <a:gd name="T18" fmla="*/ 8 w 72"/>
                <a:gd name="T19" fmla="*/ 0 h 64"/>
                <a:gd name="T20" fmla="*/ 0 w 72"/>
                <a:gd name="T21" fmla="*/ 8 h 64"/>
                <a:gd name="T22" fmla="*/ 0 w 72"/>
                <a:gd name="T23" fmla="*/ 44 h 64"/>
                <a:gd name="T24" fmla="*/ 8 w 72"/>
                <a:gd name="T25" fmla="*/ 52 h 64"/>
                <a:gd name="T26" fmla="*/ 32 w 72"/>
                <a:gd name="T27" fmla="*/ 52 h 64"/>
                <a:gd name="T28" fmla="*/ 32 w 72"/>
                <a:gd name="T29" fmla="*/ 56 h 64"/>
                <a:gd name="T30" fmla="*/ 20 w 72"/>
                <a:gd name="T31" fmla="*/ 56 h 64"/>
                <a:gd name="T32" fmla="*/ 20 w 72"/>
                <a:gd name="T33" fmla="*/ 64 h 64"/>
                <a:gd name="T34" fmla="*/ 52 w 72"/>
                <a:gd name="T35" fmla="*/ 64 h 64"/>
                <a:gd name="T36" fmla="*/ 52 w 72"/>
                <a:gd name="T37" fmla="*/ 56 h 64"/>
                <a:gd name="T38" fmla="*/ 40 w 72"/>
                <a:gd name="T39" fmla="*/ 56 h 64"/>
                <a:gd name="T40" fmla="*/ 40 w 72"/>
                <a:gd name="T41" fmla="*/ 52 h 64"/>
                <a:gd name="T42" fmla="*/ 64 w 72"/>
                <a:gd name="T43" fmla="*/ 52 h 64"/>
                <a:gd name="T44" fmla="*/ 72 w 72"/>
                <a:gd name="T45" fmla="*/ 44 h 64"/>
                <a:gd name="T46" fmla="*/ 72 w 72"/>
                <a:gd name="T47" fmla="*/ 8 h 64"/>
                <a:gd name="T48" fmla="*/ 64 w 72"/>
                <a:gd name="T4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64">
                  <a:moveTo>
                    <a:pt x="64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8" y="52"/>
                    <a:pt x="72" y="48"/>
                    <a:pt x="72" y="44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4"/>
                    <a:pt x="68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4" name="Freeform 71">
              <a:extLst>
                <a:ext uri="{FF2B5EF4-FFF2-40B4-BE49-F238E27FC236}">
                  <a16:creationId xmlns:a16="http://schemas.microsoft.com/office/drawing/2014/main" id="{62F0F2F5-0D9A-425C-B8C9-199F569A6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3570288"/>
              <a:ext cx="122238" cy="158750"/>
            </a:xfrm>
            <a:custGeom>
              <a:avLst/>
              <a:gdLst>
                <a:gd name="T0" fmla="*/ 77 w 77"/>
                <a:gd name="T1" fmla="*/ 62 h 100"/>
                <a:gd name="T2" fmla="*/ 64 w 77"/>
                <a:gd name="T3" fmla="*/ 50 h 100"/>
                <a:gd name="T4" fmla="*/ 46 w 77"/>
                <a:gd name="T5" fmla="*/ 68 h 100"/>
                <a:gd name="T6" fmla="*/ 46 w 77"/>
                <a:gd name="T7" fmla="*/ 0 h 100"/>
                <a:gd name="T8" fmla="*/ 30 w 77"/>
                <a:gd name="T9" fmla="*/ 0 h 100"/>
                <a:gd name="T10" fmla="*/ 30 w 77"/>
                <a:gd name="T11" fmla="*/ 68 h 100"/>
                <a:gd name="T12" fmla="*/ 12 w 77"/>
                <a:gd name="T13" fmla="*/ 50 h 100"/>
                <a:gd name="T14" fmla="*/ 0 w 77"/>
                <a:gd name="T15" fmla="*/ 62 h 100"/>
                <a:gd name="T16" fmla="*/ 38 w 77"/>
                <a:gd name="T17" fmla="*/ 100 h 100"/>
                <a:gd name="T18" fmla="*/ 77 w 77"/>
                <a:gd name="T19" fmla="*/ 6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00">
                  <a:moveTo>
                    <a:pt x="77" y="62"/>
                  </a:moveTo>
                  <a:lnTo>
                    <a:pt x="64" y="50"/>
                  </a:lnTo>
                  <a:lnTo>
                    <a:pt x="46" y="68"/>
                  </a:lnTo>
                  <a:lnTo>
                    <a:pt x="46" y="0"/>
                  </a:lnTo>
                  <a:lnTo>
                    <a:pt x="30" y="0"/>
                  </a:lnTo>
                  <a:lnTo>
                    <a:pt x="30" y="68"/>
                  </a:lnTo>
                  <a:lnTo>
                    <a:pt x="12" y="50"/>
                  </a:lnTo>
                  <a:lnTo>
                    <a:pt x="0" y="62"/>
                  </a:lnTo>
                  <a:lnTo>
                    <a:pt x="38" y="100"/>
                  </a:lnTo>
                  <a:lnTo>
                    <a:pt x="77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1A035A9-DF47-4DEE-91A8-34ABAB573541}"/>
              </a:ext>
            </a:extLst>
          </p:cNvPr>
          <p:cNvGrpSpPr/>
          <p:nvPr/>
        </p:nvGrpSpPr>
        <p:grpSpPr>
          <a:xfrm>
            <a:off x="2232196" y="3882587"/>
            <a:ext cx="361649" cy="347019"/>
            <a:chOff x="3230563" y="3582988"/>
            <a:chExt cx="274638" cy="280988"/>
          </a:xfrm>
          <a:solidFill>
            <a:schemeClr val="tx2">
              <a:lumMod val="75000"/>
            </a:schemeClr>
          </a:solidFill>
        </p:grpSpPr>
        <p:sp>
          <p:nvSpPr>
            <p:cNvPr id="149" name="Oval 72">
              <a:extLst>
                <a:ext uri="{FF2B5EF4-FFF2-40B4-BE49-F238E27FC236}">
                  <a16:creationId xmlns:a16="http://schemas.microsoft.com/office/drawing/2014/main" id="{CDE7A70D-2560-43F7-A64B-3448CDC2A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76" y="3838575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0" name="Oval 73">
              <a:extLst>
                <a:ext uri="{FF2B5EF4-FFF2-40B4-BE49-F238E27FC236}">
                  <a16:creationId xmlns:a16="http://schemas.microsoft.com/office/drawing/2014/main" id="{BDC05EDE-6A3D-42E3-AE17-E8DA4F6C6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788" y="3838575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Freeform 74">
              <a:extLst>
                <a:ext uri="{FF2B5EF4-FFF2-40B4-BE49-F238E27FC236}">
                  <a16:creationId xmlns:a16="http://schemas.microsoft.com/office/drawing/2014/main" id="{8AF89B5C-FA75-4BC2-A981-4D7CEC25F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788" y="3582988"/>
              <a:ext cx="230188" cy="127000"/>
            </a:xfrm>
            <a:custGeom>
              <a:avLst/>
              <a:gdLst>
                <a:gd name="T0" fmla="*/ 72 w 72"/>
                <a:gd name="T1" fmla="*/ 4 h 40"/>
                <a:gd name="T2" fmla="*/ 68 w 72"/>
                <a:gd name="T3" fmla="*/ 0 h 40"/>
                <a:gd name="T4" fmla="*/ 4 w 72"/>
                <a:gd name="T5" fmla="*/ 0 h 40"/>
                <a:gd name="T6" fmla="*/ 0 w 72"/>
                <a:gd name="T7" fmla="*/ 4 h 40"/>
                <a:gd name="T8" fmla="*/ 0 w 72"/>
                <a:gd name="T9" fmla="*/ 40 h 40"/>
                <a:gd name="T10" fmla="*/ 72 w 72"/>
                <a:gd name="T11" fmla="*/ 40 h 40"/>
                <a:gd name="T12" fmla="*/ 72 w 72"/>
                <a:gd name="T13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40">
                  <a:moveTo>
                    <a:pt x="72" y="4"/>
                  </a:move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72" y="40"/>
                    <a:pt x="72" y="40"/>
                    <a:pt x="72" y="40"/>
                  </a:cubicBezTo>
                  <a:lnTo>
                    <a:pt x="7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Freeform 75">
              <a:extLst>
                <a:ext uri="{FF2B5EF4-FFF2-40B4-BE49-F238E27FC236}">
                  <a16:creationId xmlns:a16="http://schemas.microsoft.com/office/drawing/2014/main" id="{7FFEB84F-8C63-4F7C-8141-9EFB3F6035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0563" y="3722688"/>
              <a:ext cx="274638" cy="141288"/>
            </a:xfrm>
            <a:custGeom>
              <a:avLst/>
              <a:gdLst>
                <a:gd name="T0" fmla="*/ 86 w 86"/>
                <a:gd name="T1" fmla="*/ 15 h 44"/>
                <a:gd name="T2" fmla="*/ 80 w 86"/>
                <a:gd name="T3" fmla="*/ 0 h 44"/>
                <a:gd name="T4" fmla="*/ 6 w 86"/>
                <a:gd name="T5" fmla="*/ 0 h 44"/>
                <a:gd name="T6" fmla="*/ 0 w 86"/>
                <a:gd name="T7" fmla="*/ 15 h 44"/>
                <a:gd name="T8" fmla="*/ 1 w 86"/>
                <a:gd name="T9" fmla="*/ 21 h 44"/>
                <a:gd name="T10" fmla="*/ 7 w 86"/>
                <a:gd name="T11" fmla="*/ 24 h 44"/>
                <a:gd name="T12" fmla="*/ 39 w 86"/>
                <a:gd name="T13" fmla="*/ 24 h 44"/>
                <a:gd name="T14" fmla="*/ 39 w 86"/>
                <a:gd name="T15" fmla="*/ 36 h 44"/>
                <a:gd name="T16" fmla="*/ 19 w 86"/>
                <a:gd name="T17" fmla="*/ 36 h 44"/>
                <a:gd name="T18" fmla="*/ 19 w 86"/>
                <a:gd name="T19" fmla="*/ 44 h 44"/>
                <a:gd name="T20" fmla="*/ 67 w 86"/>
                <a:gd name="T21" fmla="*/ 44 h 44"/>
                <a:gd name="T22" fmla="*/ 67 w 86"/>
                <a:gd name="T23" fmla="*/ 36 h 44"/>
                <a:gd name="T24" fmla="*/ 47 w 86"/>
                <a:gd name="T25" fmla="*/ 36 h 44"/>
                <a:gd name="T26" fmla="*/ 47 w 86"/>
                <a:gd name="T27" fmla="*/ 24 h 44"/>
                <a:gd name="T28" fmla="*/ 79 w 86"/>
                <a:gd name="T29" fmla="*/ 24 h 44"/>
                <a:gd name="T30" fmla="*/ 85 w 86"/>
                <a:gd name="T31" fmla="*/ 21 h 44"/>
                <a:gd name="T32" fmla="*/ 86 w 86"/>
                <a:gd name="T33" fmla="*/ 15 h 44"/>
                <a:gd name="T34" fmla="*/ 51 w 86"/>
                <a:gd name="T35" fmla="*/ 16 h 44"/>
                <a:gd name="T36" fmla="*/ 35 w 86"/>
                <a:gd name="T37" fmla="*/ 16 h 44"/>
                <a:gd name="T38" fmla="*/ 35 w 86"/>
                <a:gd name="T39" fmla="*/ 8 h 44"/>
                <a:gd name="T40" fmla="*/ 51 w 86"/>
                <a:gd name="T41" fmla="*/ 8 h 44"/>
                <a:gd name="T42" fmla="*/ 51 w 86"/>
                <a:gd name="T43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44">
                  <a:moveTo>
                    <a:pt x="86" y="15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3" y="23"/>
                    <a:pt x="5" y="24"/>
                    <a:pt x="7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81" y="24"/>
                    <a:pt x="83" y="23"/>
                    <a:pt x="85" y="21"/>
                  </a:cubicBezTo>
                  <a:cubicBezTo>
                    <a:pt x="86" y="19"/>
                    <a:pt x="86" y="17"/>
                    <a:pt x="86" y="15"/>
                  </a:cubicBezTo>
                  <a:close/>
                  <a:moveTo>
                    <a:pt x="51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51" y="8"/>
                    <a:pt x="51" y="8"/>
                    <a:pt x="51" y="8"/>
                  </a:cubicBezTo>
                  <a:lnTo>
                    <a:pt x="51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Freeform 76">
            <a:extLst>
              <a:ext uri="{FF2B5EF4-FFF2-40B4-BE49-F238E27FC236}">
                <a16:creationId xmlns:a16="http://schemas.microsoft.com/office/drawing/2014/main" id="{E1057C55-47F6-4AE1-B3BD-5AC3628A35D3}"/>
              </a:ext>
            </a:extLst>
          </p:cNvPr>
          <p:cNvSpPr>
            <a:spLocks noEditPoints="1"/>
          </p:cNvSpPr>
          <p:nvPr/>
        </p:nvSpPr>
        <p:spPr bwMode="auto">
          <a:xfrm>
            <a:off x="6285587" y="2402366"/>
            <a:ext cx="303116" cy="282320"/>
          </a:xfrm>
          <a:custGeom>
            <a:avLst/>
            <a:gdLst>
              <a:gd name="T0" fmla="*/ 60 w 72"/>
              <a:gd name="T1" fmla="*/ 0 h 72"/>
              <a:gd name="T2" fmla="*/ 12 w 72"/>
              <a:gd name="T3" fmla="*/ 0 h 72"/>
              <a:gd name="T4" fmla="*/ 0 w 72"/>
              <a:gd name="T5" fmla="*/ 12 h 72"/>
              <a:gd name="T6" fmla="*/ 0 w 72"/>
              <a:gd name="T7" fmla="*/ 64 h 72"/>
              <a:gd name="T8" fmla="*/ 8 w 72"/>
              <a:gd name="T9" fmla="*/ 72 h 72"/>
              <a:gd name="T10" fmla="*/ 64 w 72"/>
              <a:gd name="T11" fmla="*/ 72 h 72"/>
              <a:gd name="T12" fmla="*/ 72 w 72"/>
              <a:gd name="T13" fmla="*/ 64 h 72"/>
              <a:gd name="T14" fmla="*/ 72 w 72"/>
              <a:gd name="T15" fmla="*/ 12 h 72"/>
              <a:gd name="T16" fmla="*/ 60 w 72"/>
              <a:gd name="T17" fmla="*/ 0 h 72"/>
              <a:gd name="T18" fmla="*/ 28 w 72"/>
              <a:gd name="T19" fmla="*/ 8 h 72"/>
              <a:gd name="T20" fmla="*/ 44 w 72"/>
              <a:gd name="T21" fmla="*/ 8 h 72"/>
              <a:gd name="T22" fmla="*/ 44 w 72"/>
              <a:gd name="T23" fmla="*/ 16 h 72"/>
              <a:gd name="T24" fmla="*/ 28 w 72"/>
              <a:gd name="T25" fmla="*/ 16 h 72"/>
              <a:gd name="T26" fmla="*/ 28 w 72"/>
              <a:gd name="T27" fmla="*/ 8 h 72"/>
              <a:gd name="T28" fmla="*/ 8 w 72"/>
              <a:gd name="T29" fmla="*/ 12 h 72"/>
              <a:gd name="T30" fmla="*/ 12 w 72"/>
              <a:gd name="T31" fmla="*/ 8 h 72"/>
              <a:gd name="T32" fmla="*/ 20 w 72"/>
              <a:gd name="T33" fmla="*/ 8 h 72"/>
              <a:gd name="T34" fmla="*/ 20 w 72"/>
              <a:gd name="T35" fmla="*/ 16 h 72"/>
              <a:gd name="T36" fmla="*/ 8 w 72"/>
              <a:gd name="T37" fmla="*/ 16 h 72"/>
              <a:gd name="T38" fmla="*/ 8 w 72"/>
              <a:gd name="T39" fmla="*/ 12 h 72"/>
              <a:gd name="T40" fmla="*/ 36 w 72"/>
              <a:gd name="T41" fmla="*/ 48 h 72"/>
              <a:gd name="T42" fmla="*/ 28 w 72"/>
              <a:gd name="T43" fmla="*/ 48 h 72"/>
              <a:gd name="T44" fmla="*/ 28 w 72"/>
              <a:gd name="T45" fmla="*/ 56 h 72"/>
              <a:gd name="T46" fmla="*/ 20 w 72"/>
              <a:gd name="T47" fmla="*/ 56 h 72"/>
              <a:gd name="T48" fmla="*/ 20 w 72"/>
              <a:gd name="T49" fmla="*/ 48 h 72"/>
              <a:gd name="T50" fmla="*/ 12 w 72"/>
              <a:gd name="T51" fmla="*/ 48 h 72"/>
              <a:gd name="T52" fmla="*/ 12 w 72"/>
              <a:gd name="T53" fmla="*/ 40 h 72"/>
              <a:gd name="T54" fmla="*/ 20 w 72"/>
              <a:gd name="T55" fmla="*/ 40 h 72"/>
              <a:gd name="T56" fmla="*/ 20 w 72"/>
              <a:gd name="T57" fmla="*/ 32 h 72"/>
              <a:gd name="T58" fmla="*/ 28 w 72"/>
              <a:gd name="T59" fmla="*/ 32 h 72"/>
              <a:gd name="T60" fmla="*/ 28 w 72"/>
              <a:gd name="T61" fmla="*/ 40 h 72"/>
              <a:gd name="T62" fmla="*/ 36 w 72"/>
              <a:gd name="T63" fmla="*/ 40 h 72"/>
              <a:gd name="T64" fmla="*/ 36 w 72"/>
              <a:gd name="T65" fmla="*/ 48 h 72"/>
              <a:gd name="T66" fmla="*/ 56 w 72"/>
              <a:gd name="T67" fmla="*/ 60 h 72"/>
              <a:gd name="T68" fmla="*/ 48 w 72"/>
              <a:gd name="T69" fmla="*/ 60 h 72"/>
              <a:gd name="T70" fmla="*/ 48 w 72"/>
              <a:gd name="T71" fmla="*/ 38 h 72"/>
              <a:gd name="T72" fmla="*/ 42 w 72"/>
              <a:gd name="T73" fmla="*/ 41 h 72"/>
              <a:gd name="T74" fmla="*/ 39 w 72"/>
              <a:gd name="T75" fmla="*/ 34 h 72"/>
              <a:gd name="T76" fmla="*/ 50 w 72"/>
              <a:gd name="T77" fmla="*/ 28 h 72"/>
              <a:gd name="T78" fmla="*/ 54 w 72"/>
              <a:gd name="T79" fmla="*/ 29 h 72"/>
              <a:gd name="T80" fmla="*/ 56 w 72"/>
              <a:gd name="T81" fmla="*/ 32 h 72"/>
              <a:gd name="T82" fmla="*/ 56 w 72"/>
              <a:gd name="T83" fmla="*/ 60 h 72"/>
              <a:gd name="T84" fmla="*/ 64 w 72"/>
              <a:gd name="T85" fmla="*/ 16 h 72"/>
              <a:gd name="T86" fmla="*/ 52 w 72"/>
              <a:gd name="T87" fmla="*/ 16 h 72"/>
              <a:gd name="T88" fmla="*/ 52 w 72"/>
              <a:gd name="T89" fmla="*/ 8 h 72"/>
              <a:gd name="T90" fmla="*/ 60 w 72"/>
              <a:gd name="T91" fmla="*/ 8 h 72"/>
              <a:gd name="T92" fmla="*/ 64 w 72"/>
              <a:gd name="T93" fmla="*/ 12 h 72"/>
              <a:gd name="T94" fmla="*/ 64 w 72"/>
              <a:gd name="T95" fmla="*/ 1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2" h="72">
                <a:moveTo>
                  <a:pt x="60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8"/>
                  <a:pt x="4" y="72"/>
                  <a:pt x="8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8" y="72"/>
                  <a:pt x="72" y="68"/>
                  <a:pt x="72" y="64"/>
                </a:cubicBezTo>
                <a:cubicBezTo>
                  <a:pt x="72" y="12"/>
                  <a:pt x="72" y="12"/>
                  <a:pt x="72" y="12"/>
                </a:cubicBezTo>
                <a:cubicBezTo>
                  <a:pt x="72" y="5"/>
                  <a:pt x="67" y="0"/>
                  <a:pt x="60" y="0"/>
                </a:cubicBezTo>
                <a:close/>
                <a:moveTo>
                  <a:pt x="28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16"/>
                  <a:pt x="44" y="16"/>
                  <a:pt x="44" y="16"/>
                </a:cubicBezTo>
                <a:cubicBezTo>
                  <a:pt x="28" y="16"/>
                  <a:pt x="28" y="16"/>
                  <a:pt x="28" y="16"/>
                </a:cubicBezTo>
                <a:lnTo>
                  <a:pt x="28" y="8"/>
                </a:lnTo>
                <a:close/>
                <a:moveTo>
                  <a:pt x="8" y="12"/>
                </a:moveTo>
                <a:cubicBezTo>
                  <a:pt x="8" y="10"/>
                  <a:pt x="10" y="8"/>
                  <a:pt x="12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16"/>
                  <a:pt x="20" y="16"/>
                  <a:pt x="20" y="16"/>
                </a:cubicBezTo>
                <a:cubicBezTo>
                  <a:pt x="8" y="16"/>
                  <a:pt x="8" y="16"/>
                  <a:pt x="8" y="16"/>
                </a:cubicBezTo>
                <a:lnTo>
                  <a:pt x="8" y="12"/>
                </a:lnTo>
                <a:close/>
                <a:moveTo>
                  <a:pt x="36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6"/>
                  <a:pt x="28" y="56"/>
                  <a:pt x="28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48"/>
                  <a:pt x="20" y="48"/>
                  <a:pt x="20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0"/>
                  <a:pt x="12" y="40"/>
                  <a:pt x="12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32"/>
                  <a:pt x="20" y="32"/>
                  <a:pt x="20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40"/>
                  <a:pt x="28" y="40"/>
                  <a:pt x="28" y="40"/>
                </a:cubicBezTo>
                <a:cubicBezTo>
                  <a:pt x="36" y="40"/>
                  <a:pt x="36" y="40"/>
                  <a:pt x="36" y="40"/>
                </a:cubicBezTo>
                <a:lnTo>
                  <a:pt x="36" y="48"/>
                </a:lnTo>
                <a:close/>
                <a:moveTo>
                  <a:pt x="56" y="60"/>
                </a:moveTo>
                <a:cubicBezTo>
                  <a:pt x="48" y="60"/>
                  <a:pt x="48" y="60"/>
                  <a:pt x="48" y="60"/>
                </a:cubicBezTo>
                <a:cubicBezTo>
                  <a:pt x="48" y="38"/>
                  <a:pt x="48" y="38"/>
                  <a:pt x="48" y="38"/>
                </a:cubicBezTo>
                <a:cubicBezTo>
                  <a:pt x="42" y="41"/>
                  <a:pt x="42" y="41"/>
                  <a:pt x="42" y="41"/>
                </a:cubicBezTo>
                <a:cubicBezTo>
                  <a:pt x="39" y="34"/>
                  <a:pt x="39" y="34"/>
                  <a:pt x="39" y="34"/>
                </a:cubicBezTo>
                <a:cubicBezTo>
                  <a:pt x="50" y="28"/>
                  <a:pt x="50" y="28"/>
                  <a:pt x="50" y="28"/>
                </a:cubicBezTo>
                <a:cubicBezTo>
                  <a:pt x="51" y="28"/>
                  <a:pt x="53" y="28"/>
                  <a:pt x="54" y="29"/>
                </a:cubicBezTo>
                <a:cubicBezTo>
                  <a:pt x="55" y="29"/>
                  <a:pt x="56" y="31"/>
                  <a:pt x="56" y="32"/>
                </a:cubicBezTo>
                <a:lnTo>
                  <a:pt x="56" y="60"/>
                </a:lnTo>
                <a:close/>
                <a:moveTo>
                  <a:pt x="64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8"/>
                  <a:pt x="52" y="8"/>
                  <a:pt x="52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2" y="8"/>
                  <a:pt x="64" y="10"/>
                  <a:pt x="64" y="12"/>
                </a:cubicBezTo>
                <a:lnTo>
                  <a:pt x="64" y="1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37" name="Freeform 77">
            <a:extLst>
              <a:ext uri="{FF2B5EF4-FFF2-40B4-BE49-F238E27FC236}">
                <a16:creationId xmlns:a16="http://schemas.microsoft.com/office/drawing/2014/main" id="{D3C93D62-19BC-40B2-9E28-08B7377E4277}"/>
              </a:ext>
            </a:extLst>
          </p:cNvPr>
          <p:cNvSpPr>
            <a:spLocks noEditPoints="1"/>
          </p:cNvSpPr>
          <p:nvPr/>
        </p:nvSpPr>
        <p:spPr bwMode="auto">
          <a:xfrm>
            <a:off x="2228015" y="2370997"/>
            <a:ext cx="370011" cy="345058"/>
          </a:xfrm>
          <a:custGeom>
            <a:avLst/>
            <a:gdLst>
              <a:gd name="T0" fmla="*/ 44 w 88"/>
              <a:gd name="T1" fmla="*/ 0 h 88"/>
              <a:gd name="T2" fmla="*/ 0 w 88"/>
              <a:gd name="T3" fmla="*/ 44 h 88"/>
              <a:gd name="T4" fmla="*/ 44 w 88"/>
              <a:gd name="T5" fmla="*/ 88 h 88"/>
              <a:gd name="T6" fmla="*/ 88 w 88"/>
              <a:gd name="T7" fmla="*/ 44 h 88"/>
              <a:gd name="T8" fmla="*/ 44 w 88"/>
              <a:gd name="T9" fmla="*/ 0 h 88"/>
              <a:gd name="T10" fmla="*/ 52 w 88"/>
              <a:gd name="T11" fmla="*/ 64 h 88"/>
              <a:gd name="T12" fmla="*/ 48 w 88"/>
              <a:gd name="T13" fmla="*/ 64 h 88"/>
              <a:gd name="T14" fmla="*/ 48 w 88"/>
              <a:gd name="T15" fmla="*/ 56 h 88"/>
              <a:gd name="T16" fmla="*/ 52 w 88"/>
              <a:gd name="T17" fmla="*/ 56 h 88"/>
              <a:gd name="T18" fmla="*/ 60 w 88"/>
              <a:gd name="T19" fmla="*/ 48 h 88"/>
              <a:gd name="T20" fmla="*/ 52 w 88"/>
              <a:gd name="T21" fmla="*/ 40 h 88"/>
              <a:gd name="T22" fmla="*/ 30 w 88"/>
              <a:gd name="T23" fmla="*/ 40 h 88"/>
              <a:gd name="T24" fmla="*/ 38 w 88"/>
              <a:gd name="T25" fmla="*/ 48 h 88"/>
              <a:gd name="T26" fmla="*/ 32 w 88"/>
              <a:gd name="T27" fmla="*/ 54 h 88"/>
              <a:gd name="T28" fmla="*/ 14 w 88"/>
              <a:gd name="T29" fmla="*/ 36 h 88"/>
              <a:gd name="T30" fmla="*/ 32 w 88"/>
              <a:gd name="T31" fmla="*/ 18 h 88"/>
              <a:gd name="T32" fmla="*/ 38 w 88"/>
              <a:gd name="T33" fmla="*/ 24 h 88"/>
              <a:gd name="T34" fmla="*/ 30 w 88"/>
              <a:gd name="T35" fmla="*/ 32 h 88"/>
              <a:gd name="T36" fmla="*/ 52 w 88"/>
              <a:gd name="T37" fmla="*/ 32 h 88"/>
              <a:gd name="T38" fmla="*/ 68 w 88"/>
              <a:gd name="T39" fmla="*/ 48 h 88"/>
              <a:gd name="T40" fmla="*/ 52 w 88"/>
              <a:gd name="T41" fmla="*/ 6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8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8"/>
                  <a:pt x="20" y="88"/>
                  <a:pt x="44" y="88"/>
                </a:cubicBezTo>
                <a:cubicBezTo>
                  <a:pt x="68" y="88"/>
                  <a:pt x="88" y="68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52" y="64"/>
                </a:moveTo>
                <a:cubicBezTo>
                  <a:pt x="48" y="64"/>
                  <a:pt x="48" y="64"/>
                  <a:pt x="48" y="64"/>
                </a:cubicBezTo>
                <a:cubicBezTo>
                  <a:pt x="48" y="56"/>
                  <a:pt x="48" y="56"/>
                  <a:pt x="48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6" y="56"/>
                  <a:pt x="60" y="52"/>
                  <a:pt x="60" y="48"/>
                </a:cubicBezTo>
                <a:cubicBezTo>
                  <a:pt x="60" y="44"/>
                  <a:pt x="56" y="40"/>
                  <a:pt x="52" y="40"/>
                </a:cubicBezTo>
                <a:cubicBezTo>
                  <a:pt x="30" y="40"/>
                  <a:pt x="30" y="40"/>
                  <a:pt x="30" y="40"/>
                </a:cubicBezTo>
                <a:cubicBezTo>
                  <a:pt x="38" y="48"/>
                  <a:pt x="38" y="48"/>
                  <a:pt x="38" y="48"/>
                </a:cubicBezTo>
                <a:cubicBezTo>
                  <a:pt x="32" y="54"/>
                  <a:pt x="32" y="54"/>
                  <a:pt x="32" y="54"/>
                </a:cubicBezTo>
                <a:cubicBezTo>
                  <a:pt x="14" y="36"/>
                  <a:pt x="14" y="36"/>
                  <a:pt x="14" y="36"/>
                </a:cubicBezTo>
                <a:cubicBezTo>
                  <a:pt x="32" y="18"/>
                  <a:pt x="32" y="18"/>
                  <a:pt x="32" y="18"/>
                </a:cubicBezTo>
                <a:cubicBezTo>
                  <a:pt x="38" y="24"/>
                  <a:pt x="38" y="24"/>
                  <a:pt x="38" y="24"/>
                </a:cubicBezTo>
                <a:cubicBezTo>
                  <a:pt x="30" y="32"/>
                  <a:pt x="30" y="32"/>
                  <a:pt x="30" y="32"/>
                </a:cubicBezTo>
                <a:cubicBezTo>
                  <a:pt x="52" y="32"/>
                  <a:pt x="52" y="32"/>
                  <a:pt x="52" y="32"/>
                </a:cubicBezTo>
                <a:cubicBezTo>
                  <a:pt x="61" y="32"/>
                  <a:pt x="68" y="39"/>
                  <a:pt x="68" y="48"/>
                </a:cubicBezTo>
                <a:cubicBezTo>
                  <a:pt x="68" y="57"/>
                  <a:pt x="61" y="64"/>
                  <a:pt x="52" y="64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38" name="Freeform 78">
            <a:extLst>
              <a:ext uri="{FF2B5EF4-FFF2-40B4-BE49-F238E27FC236}">
                <a16:creationId xmlns:a16="http://schemas.microsoft.com/office/drawing/2014/main" id="{51F382A9-C201-47B0-950C-973ADE1D9DA2}"/>
              </a:ext>
            </a:extLst>
          </p:cNvPr>
          <p:cNvSpPr>
            <a:spLocks noEditPoints="1"/>
          </p:cNvSpPr>
          <p:nvPr/>
        </p:nvSpPr>
        <p:spPr bwMode="auto">
          <a:xfrm>
            <a:off x="3032840" y="2370997"/>
            <a:ext cx="370011" cy="345058"/>
          </a:xfrm>
          <a:custGeom>
            <a:avLst/>
            <a:gdLst>
              <a:gd name="T0" fmla="*/ 44 w 88"/>
              <a:gd name="T1" fmla="*/ 0 h 88"/>
              <a:gd name="T2" fmla="*/ 0 w 88"/>
              <a:gd name="T3" fmla="*/ 44 h 88"/>
              <a:gd name="T4" fmla="*/ 44 w 88"/>
              <a:gd name="T5" fmla="*/ 88 h 88"/>
              <a:gd name="T6" fmla="*/ 88 w 88"/>
              <a:gd name="T7" fmla="*/ 44 h 88"/>
              <a:gd name="T8" fmla="*/ 44 w 88"/>
              <a:gd name="T9" fmla="*/ 0 h 88"/>
              <a:gd name="T10" fmla="*/ 56 w 88"/>
              <a:gd name="T11" fmla="*/ 54 h 88"/>
              <a:gd name="T12" fmla="*/ 50 w 88"/>
              <a:gd name="T13" fmla="*/ 48 h 88"/>
              <a:gd name="T14" fmla="*/ 58 w 88"/>
              <a:gd name="T15" fmla="*/ 40 h 88"/>
              <a:gd name="T16" fmla="*/ 36 w 88"/>
              <a:gd name="T17" fmla="*/ 40 h 88"/>
              <a:gd name="T18" fmla="*/ 28 w 88"/>
              <a:gd name="T19" fmla="*/ 48 h 88"/>
              <a:gd name="T20" fmla="*/ 36 w 88"/>
              <a:gd name="T21" fmla="*/ 56 h 88"/>
              <a:gd name="T22" fmla="*/ 40 w 88"/>
              <a:gd name="T23" fmla="*/ 56 h 88"/>
              <a:gd name="T24" fmla="*/ 40 w 88"/>
              <a:gd name="T25" fmla="*/ 64 h 88"/>
              <a:gd name="T26" fmla="*/ 36 w 88"/>
              <a:gd name="T27" fmla="*/ 64 h 88"/>
              <a:gd name="T28" fmla="*/ 20 w 88"/>
              <a:gd name="T29" fmla="*/ 48 h 88"/>
              <a:gd name="T30" fmla="*/ 36 w 88"/>
              <a:gd name="T31" fmla="*/ 32 h 88"/>
              <a:gd name="T32" fmla="*/ 58 w 88"/>
              <a:gd name="T33" fmla="*/ 32 h 88"/>
              <a:gd name="T34" fmla="*/ 50 w 88"/>
              <a:gd name="T35" fmla="*/ 24 h 88"/>
              <a:gd name="T36" fmla="*/ 56 w 88"/>
              <a:gd name="T37" fmla="*/ 18 h 88"/>
              <a:gd name="T38" fmla="*/ 74 w 88"/>
              <a:gd name="T39" fmla="*/ 36 h 88"/>
              <a:gd name="T40" fmla="*/ 56 w 88"/>
              <a:gd name="T41" fmla="*/ 5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8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8"/>
                  <a:pt x="20" y="88"/>
                  <a:pt x="44" y="88"/>
                </a:cubicBezTo>
                <a:cubicBezTo>
                  <a:pt x="68" y="88"/>
                  <a:pt x="88" y="68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56" y="54"/>
                </a:moveTo>
                <a:cubicBezTo>
                  <a:pt x="50" y="48"/>
                  <a:pt x="50" y="48"/>
                  <a:pt x="50" y="48"/>
                </a:cubicBezTo>
                <a:cubicBezTo>
                  <a:pt x="58" y="40"/>
                  <a:pt x="58" y="40"/>
                  <a:pt x="58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2" y="40"/>
                  <a:pt x="28" y="44"/>
                  <a:pt x="28" y="48"/>
                </a:cubicBezTo>
                <a:cubicBezTo>
                  <a:pt x="28" y="52"/>
                  <a:pt x="32" y="56"/>
                  <a:pt x="36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64"/>
                  <a:pt x="40" y="64"/>
                  <a:pt x="40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27" y="64"/>
                  <a:pt x="20" y="57"/>
                  <a:pt x="20" y="48"/>
                </a:cubicBezTo>
                <a:cubicBezTo>
                  <a:pt x="20" y="39"/>
                  <a:pt x="27" y="32"/>
                  <a:pt x="36" y="32"/>
                </a:cubicBezTo>
                <a:cubicBezTo>
                  <a:pt x="58" y="32"/>
                  <a:pt x="58" y="32"/>
                  <a:pt x="58" y="32"/>
                </a:cubicBezTo>
                <a:cubicBezTo>
                  <a:pt x="50" y="24"/>
                  <a:pt x="50" y="24"/>
                  <a:pt x="50" y="24"/>
                </a:cubicBezTo>
                <a:cubicBezTo>
                  <a:pt x="56" y="18"/>
                  <a:pt x="56" y="18"/>
                  <a:pt x="56" y="18"/>
                </a:cubicBezTo>
                <a:cubicBezTo>
                  <a:pt x="74" y="36"/>
                  <a:pt x="74" y="36"/>
                  <a:pt x="74" y="36"/>
                </a:cubicBezTo>
                <a:lnTo>
                  <a:pt x="56" y="5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39" name="Freeform 79">
            <a:extLst>
              <a:ext uri="{FF2B5EF4-FFF2-40B4-BE49-F238E27FC236}">
                <a16:creationId xmlns:a16="http://schemas.microsoft.com/office/drawing/2014/main" id="{89FE915B-297F-4C05-9961-847277457A23}"/>
              </a:ext>
            </a:extLst>
          </p:cNvPr>
          <p:cNvSpPr>
            <a:spLocks/>
          </p:cNvSpPr>
          <p:nvPr/>
        </p:nvSpPr>
        <p:spPr bwMode="auto">
          <a:xfrm>
            <a:off x="6268863" y="3945325"/>
            <a:ext cx="336564" cy="221544"/>
          </a:xfrm>
          <a:custGeom>
            <a:avLst/>
            <a:gdLst>
              <a:gd name="T0" fmla="*/ 52 w 80"/>
              <a:gd name="T1" fmla="*/ 0 h 56"/>
              <a:gd name="T2" fmla="*/ 28 w 80"/>
              <a:gd name="T3" fmla="*/ 13 h 56"/>
              <a:gd name="T4" fmla="*/ 40 w 80"/>
              <a:gd name="T5" fmla="*/ 24 h 56"/>
              <a:gd name="T6" fmla="*/ 37 w 80"/>
              <a:gd name="T7" fmla="*/ 26 h 56"/>
              <a:gd name="T8" fmla="*/ 20 w 80"/>
              <a:gd name="T9" fmla="*/ 16 h 56"/>
              <a:gd name="T10" fmla="*/ 0 w 80"/>
              <a:gd name="T11" fmla="*/ 36 h 56"/>
              <a:gd name="T12" fmla="*/ 20 w 80"/>
              <a:gd name="T13" fmla="*/ 56 h 56"/>
              <a:gd name="T14" fmla="*/ 52 w 80"/>
              <a:gd name="T15" fmla="*/ 56 h 56"/>
              <a:gd name="T16" fmla="*/ 80 w 80"/>
              <a:gd name="T17" fmla="*/ 28 h 56"/>
              <a:gd name="T18" fmla="*/ 52 w 80"/>
              <a:gd name="T1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56">
                <a:moveTo>
                  <a:pt x="52" y="0"/>
                </a:moveTo>
                <a:cubicBezTo>
                  <a:pt x="42" y="0"/>
                  <a:pt x="33" y="5"/>
                  <a:pt x="28" y="13"/>
                </a:cubicBezTo>
                <a:cubicBezTo>
                  <a:pt x="32" y="15"/>
                  <a:pt x="36" y="18"/>
                  <a:pt x="40" y="24"/>
                </a:cubicBezTo>
                <a:cubicBezTo>
                  <a:pt x="37" y="26"/>
                  <a:pt x="37" y="26"/>
                  <a:pt x="37" y="26"/>
                </a:cubicBezTo>
                <a:cubicBezTo>
                  <a:pt x="31" y="18"/>
                  <a:pt x="26" y="16"/>
                  <a:pt x="20" y="16"/>
                </a:cubicBezTo>
                <a:cubicBezTo>
                  <a:pt x="9" y="16"/>
                  <a:pt x="0" y="25"/>
                  <a:pt x="0" y="36"/>
                </a:cubicBezTo>
                <a:cubicBezTo>
                  <a:pt x="0" y="47"/>
                  <a:pt x="9" y="56"/>
                  <a:pt x="20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67" y="56"/>
                  <a:pt x="80" y="43"/>
                  <a:pt x="80" y="28"/>
                </a:cubicBezTo>
                <a:cubicBezTo>
                  <a:pt x="80" y="13"/>
                  <a:pt x="67" y="0"/>
                  <a:pt x="52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20B5447-E627-4AEE-8B0E-967E7D7B39C8}"/>
              </a:ext>
            </a:extLst>
          </p:cNvPr>
          <p:cNvGrpSpPr/>
          <p:nvPr/>
        </p:nvGrpSpPr>
        <p:grpSpPr>
          <a:xfrm>
            <a:off x="7090411" y="3866903"/>
            <a:ext cx="303116" cy="378387"/>
            <a:chOff x="6919913" y="3570288"/>
            <a:chExt cx="230188" cy="306387"/>
          </a:xfrm>
          <a:solidFill>
            <a:schemeClr val="tx2">
              <a:lumMod val="75000"/>
            </a:schemeClr>
          </a:solidFill>
        </p:grpSpPr>
        <p:sp>
          <p:nvSpPr>
            <p:cNvPr id="146" name="Freeform 80">
              <a:extLst>
                <a:ext uri="{FF2B5EF4-FFF2-40B4-BE49-F238E27FC236}">
                  <a16:creationId xmlns:a16="http://schemas.microsoft.com/office/drawing/2014/main" id="{3DD7C2A6-CE71-4AA4-9A42-2BED52B12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9913" y="3722688"/>
              <a:ext cx="230188" cy="65088"/>
            </a:xfrm>
            <a:custGeom>
              <a:avLst/>
              <a:gdLst>
                <a:gd name="T0" fmla="*/ 72 w 72"/>
                <a:gd name="T1" fmla="*/ 20 h 20"/>
                <a:gd name="T2" fmla="*/ 72 w 72"/>
                <a:gd name="T3" fmla="*/ 8 h 20"/>
                <a:gd name="T4" fmla="*/ 64 w 72"/>
                <a:gd name="T5" fmla="*/ 0 h 20"/>
                <a:gd name="T6" fmla="*/ 8 w 72"/>
                <a:gd name="T7" fmla="*/ 0 h 20"/>
                <a:gd name="T8" fmla="*/ 0 w 72"/>
                <a:gd name="T9" fmla="*/ 8 h 20"/>
                <a:gd name="T10" fmla="*/ 0 w 72"/>
                <a:gd name="T11" fmla="*/ 20 h 20"/>
                <a:gd name="T12" fmla="*/ 72 w 72"/>
                <a:gd name="T13" fmla="*/ 20 h 20"/>
                <a:gd name="T14" fmla="*/ 54 w 72"/>
                <a:gd name="T15" fmla="*/ 6 h 20"/>
                <a:gd name="T16" fmla="*/ 58 w 72"/>
                <a:gd name="T17" fmla="*/ 10 h 20"/>
                <a:gd name="T18" fmla="*/ 54 w 72"/>
                <a:gd name="T19" fmla="*/ 14 h 20"/>
                <a:gd name="T20" fmla="*/ 50 w 72"/>
                <a:gd name="T21" fmla="*/ 10 h 20"/>
                <a:gd name="T22" fmla="*/ 54 w 72"/>
                <a:gd name="T23" fmla="*/ 6 h 20"/>
                <a:gd name="T24" fmla="*/ 42 w 72"/>
                <a:gd name="T25" fmla="*/ 6 h 20"/>
                <a:gd name="T26" fmla="*/ 46 w 72"/>
                <a:gd name="T27" fmla="*/ 10 h 20"/>
                <a:gd name="T28" fmla="*/ 42 w 72"/>
                <a:gd name="T29" fmla="*/ 14 h 20"/>
                <a:gd name="T30" fmla="*/ 38 w 72"/>
                <a:gd name="T31" fmla="*/ 10 h 20"/>
                <a:gd name="T32" fmla="*/ 42 w 72"/>
                <a:gd name="T3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20">
                  <a:moveTo>
                    <a:pt x="72" y="20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72" y="4"/>
                    <a:pt x="68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72" y="20"/>
                  </a:lnTo>
                  <a:close/>
                  <a:moveTo>
                    <a:pt x="54" y="6"/>
                  </a:moveTo>
                  <a:cubicBezTo>
                    <a:pt x="56" y="6"/>
                    <a:pt x="58" y="8"/>
                    <a:pt x="58" y="10"/>
                  </a:cubicBezTo>
                  <a:cubicBezTo>
                    <a:pt x="58" y="12"/>
                    <a:pt x="56" y="14"/>
                    <a:pt x="54" y="14"/>
                  </a:cubicBezTo>
                  <a:cubicBezTo>
                    <a:pt x="52" y="14"/>
                    <a:pt x="50" y="12"/>
                    <a:pt x="50" y="10"/>
                  </a:cubicBezTo>
                  <a:cubicBezTo>
                    <a:pt x="50" y="8"/>
                    <a:pt x="52" y="6"/>
                    <a:pt x="54" y="6"/>
                  </a:cubicBezTo>
                  <a:close/>
                  <a:moveTo>
                    <a:pt x="42" y="6"/>
                  </a:moveTo>
                  <a:cubicBezTo>
                    <a:pt x="44" y="6"/>
                    <a:pt x="46" y="8"/>
                    <a:pt x="46" y="10"/>
                  </a:cubicBezTo>
                  <a:cubicBezTo>
                    <a:pt x="46" y="12"/>
                    <a:pt x="44" y="14"/>
                    <a:pt x="42" y="14"/>
                  </a:cubicBezTo>
                  <a:cubicBezTo>
                    <a:pt x="40" y="14"/>
                    <a:pt x="38" y="12"/>
                    <a:pt x="38" y="10"/>
                  </a:cubicBezTo>
                  <a:cubicBezTo>
                    <a:pt x="38" y="8"/>
                    <a:pt x="40" y="6"/>
                    <a:pt x="4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Freeform 81">
              <a:extLst>
                <a:ext uri="{FF2B5EF4-FFF2-40B4-BE49-F238E27FC236}">
                  <a16:creationId xmlns:a16="http://schemas.microsoft.com/office/drawing/2014/main" id="{CE2A5A15-7FAB-4A9D-A438-8BCABFBBD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9913" y="3813175"/>
              <a:ext cx="230188" cy="63500"/>
            </a:xfrm>
            <a:custGeom>
              <a:avLst/>
              <a:gdLst>
                <a:gd name="T0" fmla="*/ 72 w 72"/>
                <a:gd name="T1" fmla="*/ 0 h 20"/>
                <a:gd name="T2" fmla="*/ 0 w 72"/>
                <a:gd name="T3" fmla="*/ 0 h 20"/>
                <a:gd name="T4" fmla="*/ 0 w 72"/>
                <a:gd name="T5" fmla="*/ 12 h 20"/>
                <a:gd name="T6" fmla="*/ 8 w 72"/>
                <a:gd name="T7" fmla="*/ 20 h 20"/>
                <a:gd name="T8" fmla="*/ 64 w 72"/>
                <a:gd name="T9" fmla="*/ 20 h 20"/>
                <a:gd name="T10" fmla="*/ 72 w 72"/>
                <a:gd name="T11" fmla="*/ 12 h 20"/>
                <a:gd name="T12" fmla="*/ 72 w 72"/>
                <a:gd name="T13" fmla="*/ 0 h 20"/>
                <a:gd name="T14" fmla="*/ 42 w 72"/>
                <a:gd name="T15" fmla="*/ 14 h 20"/>
                <a:gd name="T16" fmla="*/ 38 w 72"/>
                <a:gd name="T17" fmla="*/ 10 h 20"/>
                <a:gd name="T18" fmla="*/ 42 w 72"/>
                <a:gd name="T19" fmla="*/ 6 h 20"/>
                <a:gd name="T20" fmla="*/ 46 w 72"/>
                <a:gd name="T21" fmla="*/ 10 h 20"/>
                <a:gd name="T22" fmla="*/ 42 w 72"/>
                <a:gd name="T23" fmla="*/ 14 h 20"/>
                <a:gd name="T24" fmla="*/ 54 w 72"/>
                <a:gd name="T25" fmla="*/ 14 h 20"/>
                <a:gd name="T26" fmla="*/ 50 w 72"/>
                <a:gd name="T27" fmla="*/ 10 h 20"/>
                <a:gd name="T28" fmla="*/ 54 w 72"/>
                <a:gd name="T29" fmla="*/ 6 h 20"/>
                <a:gd name="T30" fmla="*/ 58 w 72"/>
                <a:gd name="T31" fmla="*/ 10 h 20"/>
                <a:gd name="T32" fmla="*/ 54 w 72"/>
                <a:gd name="T3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20">
                  <a:moveTo>
                    <a:pt x="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4" y="20"/>
                    <a:pt x="8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8" y="20"/>
                    <a:pt x="72" y="16"/>
                    <a:pt x="72" y="12"/>
                  </a:cubicBezTo>
                  <a:lnTo>
                    <a:pt x="72" y="0"/>
                  </a:lnTo>
                  <a:close/>
                  <a:moveTo>
                    <a:pt x="42" y="14"/>
                  </a:moveTo>
                  <a:cubicBezTo>
                    <a:pt x="40" y="14"/>
                    <a:pt x="38" y="12"/>
                    <a:pt x="38" y="10"/>
                  </a:cubicBezTo>
                  <a:cubicBezTo>
                    <a:pt x="38" y="8"/>
                    <a:pt x="40" y="6"/>
                    <a:pt x="42" y="6"/>
                  </a:cubicBezTo>
                  <a:cubicBezTo>
                    <a:pt x="44" y="6"/>
                    <a:pt x="46" y="8"/>
                    <a:pt x="46" y="10"/>
                  </a:cubicBezTo>
                  <a:cubicBezTo>
                    <a:pt x="46" y="12"/>
                    <a:pt x="44" y="14"/>
                    <a:pt x="42" y="14"/>
                  </a:cubicBezTo>
                  <a:close/>
                  <a:moveTo>
                    <a:pt x="54" y="14"/>
                  </a:moveTo>
                  <a:cubicBezTo>
                    <a:pt x="52" y="14"/>
                    <a:pt x="50" y="12"/>
                    <a:pt x="50" y="10"/>
                  </a:cubicBezTo>
                  <a:cubicBezTo>
                    <a:pt x="50" y="8"/>
                    <a:pt x="52" y="6"/>
                    <a:pt x="54" y="6"/>
                  </a:cubicBezTo>
                  <a:cubicBezTo>
                    <a:pt x="56" y="6"/>
                    <a:pt x="58" y="8"/>
                    <a:pt x="58" y="10"/>
                  </a:cubicBezTo>
                  <a:cubicBezTo>
                    <a:pt x="58" y="12"/>
                    <a:pt x="56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8" name="Freeform 82">
              <a:extLst>
                <a:ext uri="{FF2B5EF4-FFF2-40B4-BE49-F238E27FC236}">
                  <a16:creationId xmlns:a16="http://schemas.microsoft.com/office/drawing/2014/main" id="{A18434D7-B1B5-4868-9700-B5126A625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1" y="3570288"/>
              <a:ext cx="177800" cy="127000"/>
            </a:xfrm>
            <a:custGeom>
              <a:avLst/>
              <a:gdLst>
                <a:gd name="T0" fmla="*/ 36 w 56"/>
                <a:gd name="T1" fmla="*/ 0 h 40"/>
                <a:gd name="T2" fmla="*/ 20 w 56"/>
                <a:gd name="T3" fmla="*/ 8 h 40"/>
                <a:gd name="T4" fmla="*/ 29 w 56"/>
                <a:gd name="T5" fmla="*/ 16 h 40"/>
                <a:gd name="T6" fmla="*/ 26 w 56"/>
                <a:gd name="T7" fmla="*/ 19 h 40"/>
                <a:gd name="T8" fmla="*/ 14 w 56"/>
                <a:gd name="T9" fmla="*/ 11 h 40"/>
                <a:gd name="T10" fmla="*/ 0 w 56"/>
                <a:gd name="T11" fmla="*/ 26 h 40"/>
                <a:gd name="T12" fmla="*/ 14 w 56"/>
                <a:gd name="T13" fmla="*/ 40 h 40"/>
                <a:gd name="T14" fmla="*/ 36 w 56"/>
                <a:gd name="T15" fmla="*/ 40 h 40"/>
                <a:gd name="T16" fmla="*/ 56 w 56"/>
                <a:gd name="T17" fmla="*/ 20 h 40"/>
                <a:gd name="T18" fmla="*/ 36 w 56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">
                  <a:moveTo>
                    <a:pt x="36" y="0"/>
                  </a:moveTo>
                  <a:cubicBezTo>
                    <a:pt x="30" y="0"/>
                    <a:pt x="24" y="3"/>
                    <a:pt x="20" y="8"/>
                  </a:cubicBezTo>
                  <a:cubicBezTo>
                    <a:pt x="25" y="10"/>
                    <a:pt x="28" y="14"/>
                    <a:pt x="29" y="16"/>
                  </a:cubicBezTo>
                  <a:cubicBezTo>
                    <a:pt x="29" y="16"/>
                    <a:pt x="26" y="19"/>
                    <a:pt x="26" y="19"/>
                  </a:cubicBezTo>
                  <a:cubicBezTo>
                    <a:pt x="21" y="13"/>
                    <a:pt x="18" y="11"/>
                    <a:pt x="14" y="11"/>
                  </a:cubicBezTo>
                  <a:cubicBezTo>
                    <a:pt x="6" y="11"/>
                    <a:pt x="0" y="18"/>
                    <a:pt x="0" y="26"/>
                  </a:cubicBezTo>
                  <a:cubicBezTo>
                    <a:pt x="0" y="34"/>
                    <a:pt x="6" y="40"/>
                    <a:pt x="14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7" y="40"/>
                    <a:pt x="56" y="31"/>
                    <a:pt x="56" y="20"/>
                  </a:cubicBezTo>
                  <a:cubicBezTo>
                    <a:pt x="56" y="9"/>
                    <a:pt x="47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Freeform 83">
            <a:extLst>
              <a:ext uri="{FF2B5EF4-FFF2-40B4-BE49-F238E27FC236}">
                <a16:creationId xmlns:a16="http://schemas.microsoft.com/office/drawing/2014/main" id="{54D4F45E-8F5F-4E2B-B1A5-3630FD4D203C}"/>
              </a:ext>
            </a:extLst>
          </p:cNvPr>
          <p:cNvSpPr>
            <a:spLocks/>
          </p:cNvSpPr>
          <p:nvPr/>
        </p:nvSpPr>
        <p:spPr bwMode="auto">
          <a:xfrm>
            <a:off x="7880603" y="3898272"/>
            <a:ext cx="334473" cy="315650"/>
          </a:xfrm>
          <a:custGeom>
            <a:avLst/>
            <a:gdLst>
              <a:gd name="T0" fmla="*/ 40 w 80"/>
              <a:gd name="T1" fmla="*/ 0 h 80"/>
              <a:gd name="T2" fmla="*/ 12 w 80"/>
              <a:gd name="T3" fmla="*/ 12 h 80"/>
              <a:gd name="T4" fmla="*/ 4 w 80"/>
              <a:gd name="T5" fmla="*/ 4 h 80"/>
              <a:gd name="T6" fmla="*/ 4 w 80"/>
              <a:gd name="T7" fmla="*/ 28 h 80"/>
              <a:gd name="T8" fmla="*/ 28 w 80"/>
              <a:gd name="T9" fmla="*/ 28 h 80"/>
              <a:gd name="T10" fmla="*/ 17 w 80"/>
              <a:gd name="T11" fmla="*/ 17 h 80"/>
              <a:gd name="T12" fmla="*/ 40 w 80"/>
              <a:gd name="T13" fmla="*/ 8 h 80"/>
              <a:gd name="T14" fmla="*/ 72 w 80"/>
              <a:gd name="T15" fmla="*/ 40 h 80"/>
              <a:gd name="T16" fmla="*/ 40 w 80"/>
              <a:gd name="T17" fmla="*/ 72 h 80"/>
              <a:gd name="T18" fmla="*/ 8 w 80"/>
              <a:gd name="T19" fmla="*/ 40 h 80"/>
              <a:gd name="T20" fmla="*/ 0 w 80"/>
              <a:gd name="T21" fmla="*/ 40 h 80"/>
              <a:gd name="T22" fmla="*/ 40 w 80"/>
              <a:gd name="T23" fmla="*/ 80 h 80"/>
              <a:gd name="T24" fmla="*/ 80 w 80"/>
              <a:gd name="T25" fmla="*/ 40 h 80"/>
              <a:gd name="T26" fmla="*/ 40 w 80"/>
              <a:gd name="T27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0" h="80">
                <a:moveTo>
                  <a:pt x="40" y="0"/>
                </a:moveTo>
                <a:cubicBezTo>
                  <a:pt x="29" y="0"/>
                  <a:pt x="19" y="4"/>
                  <a:pt x="12" y="12"/>
                </a:cubicBezTo>
                <a:cubicBezTo>
                  <a:pt x="4" y="4"/>
                  <a:pt x="4" y="4"/>
                  <a:pt x="4" y="4"/>
                </a:cubicBezTo>
                <a:cubicBezTo>
                  <a:pt x="4" y="28"/>
                  <a:pt x="4" y="28"/>
                  <a:pt x="4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17" y="17"/>
                  <a:pt x="17" y="17"/>
                  <a:pt x="17" y="17"/>
                </a:cubicBezTo>
                <a:cubicBezTo>
                  <a:pt x="23" y="11"/>
                  <a:pt x="31" y="8"/>
                  <a:pt x="40" y="8"/>
                </a:cubicBezTo>
                <a:cubicBezTo>
                  <a:pt x="58" y="8"/>
                  <a:pt x="72" y="22"/>
                  <a:pt x="72" y="40"/>
                </a:cubicBezTo>
                <a:cubicBezTo>
                  <a:pt x="72" y="58"/>
                  <a:pt x="58" y="72"/>
                  <a:pt x="40" y="72"/>
                </a:cubicBezTo>
                <a:cubicBezTo>
                  <a:pt x="22" y="72"/>
                  <a:pt x="8" y="58"/>
                  <a:pt x="8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62"/>
                  <a:pt x="18" y="80"/>
                  <a:pt x="40" y="80"/>
                </a:cubicBezTo>
                <a:cubicBezTo>
                  <a:pt x="62" y="80"/>
                  <a:pt x="80" y="62"/>
                  <a:pt x="80" y="40"/>
                </a:cubicBezTo>
                <a:cubicBezTo>
                  <a:pt x="80" y="18"/>
                  <a:pt x="62" y="0"/>
                  <a:pt x="40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4466AA7D-7263-4705-80BE-D175824F43E9}"/>
              </a:ext>
            </a:extLst>
          </p:cNvPr>
          <p:cNvGrpSpPr/>
          <p:nvPr/>
        </p:nvGrpSpPr>
        <p:grpSpPr>
          <a:xfrm>
            <a:off x="8685428" y="3898272"/>
            <a:ext cx="334473" cy="315650"/>
            <a:chOff x="8131176" y="3595688"/>
            <a:chExt cx="254000" cy="255588"/>
          </a:xfrm>
          <a:solidFill>
            <a:schemeClr val="tx2">
              <a:lumMod val="75000"/>
            </a:schemeClr>
          </a:solidFill>
        </p:grpSpPr>
        <p:sp>
          <p:nvSpPr>
            <p:cNvPr id="143" name="Freeform 84">
              <a:extLst>
                <a:ext uri="{FF2B5EF4-FFF2-40B4-BE49-F238E27FC236}">
                  <a16:creationId xmlns:a16="http://schemas.microsoft.com/office/drawing/2014/main" id="{FB49E503-8247-4B6C-99D0-D1B86540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6" y="3595688"/>
              <a:ext cx="241300" cy="127000"/>
            </a:xfrm>
            <a:custGeom>
              <a:avLst/>
              <a:gdLst>
                <a:gd name="T0" fmla="*/ 13 w 76"/>
                <a:gd name="T1" fmla="*/ 17 h 40"/>
                <a:gd name="T2" fmla="*/ 36 w 76"/>
                <a:gd name="T3" fmla="*/ 8 h 40"/>
                <a:gd name="T4" fmla="*/ 68 w 76"/>
                <a:gd name="T5" fmla="*/ 40 h 40"/>
                <a:gd name="T6" fmla="*/ 76 w 76"/>
                <a:gd name="T7" fmla="*/ 40 h 40"/>
                <a:gd name="T8" fmla="*/ 36 w 76"/>
                <a:gd name="T9" fmla="*/ 0 h 40"/>
                <a:gd name="T10" fmla="*/ 8 w 76"/>
                <a:gd name="T11" fmla="*/ 12 h 40"/>
                <a:gd name="T12" fmla="*/ 0 w 76"/>
                <a:gd name="T13" fmla="*/ 4 h 40"/>
                <a:gd name="T14" fmla="*/ 0 w 76"/>
                <a:gd name="T15" fmla="*/ 28 h 40"/>
                <a:gd name="T16" fmla="*/ 24 w 76"/>
                <a:gd name="T17" fmla="*/ 28 h 40"/>
                <a:gd name="T18" fmla="*/ 13 w 76"/>
                <a:gd name="T19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0">
                  <a:moveTo>
                    <a:pt x="13" y="17"/>
                  </a:moveTo>
                  <a:cubicBezTo>
                    <a:pt x="19" y="11"/>
                    <a:pt x="27" y="8"/>
                    <a:pt x="36" y="8"/>
                  </a:cubicBezTo>
                  <a:cubicBezTo>
                    <a:pt x="54" y="8"/>
                    <a:pt x="68" y="22"/>
                    <a:pt x="68" y="40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6" y="18"/>
                    <a:pt x="58" y="0"/>
                    <a:pt x="36" y="0"/>
                  </a:cubicBezTo>
                  <a:cubicBezTo>
                    <a:pt x="25" y="0"/>
                    <a:pt x="15" y="4"/>
                    <a:pt x="8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4" y="28"/>
                    <a:pt x="24" y="28"/>
                    <a:pt x="24" y="28"/>
                  </a:cubicBezTo>
                  <a:lnTo>
                    <a:pt x="1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Freeform 85">
              <a:extLst>
                <a:ext uri="{FF2B5EF4-FFF2-40B4-BE49-F238E27FC236}">
                  <a16:creationId xmlns:a16="http://schemas.microsoft.com/office/drawing/2014/main" id="{84216A92-B273-4CA5-9AC9-37A9AF3B1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1176" y="3722688"/>
              <a:ext cx="241300" cy="128588"/>
            </a:xfrm>
            <a:custGeom>
              <a:avLst/>
              <a:gdLst>
                <a:gd name="T0" fmla="*/ 63 w 76"/>
                <a:gd name="T1" fmla="*/ 23 h 40"/>
                <a:gd name="T2" fmla="*/ 40 w 76"/>
                <a:gd name="T3" fmla="*/ 32 h 40"/>
                <a:gd name="T4" fmla="*/ 8 w 76"/>
                <a:gd name="T5" fmla="*/ 0 h 40"/>
                <a:gd name="T6" fmla="*/ 0 w 76"/>
                <a:gd name="T7" fmla="*/ 0 h 40"/>
                <a:gd name="T8" fmla="*/ 40 w 76"/>
                <a:gd name="T9" fmla="*/ 40 h 40"/>
                <a:gd name="T10" fmla="*/ 68 w 76"/>
                <a:gd name="T11" fmla="*/ 28 h 40"/>
                <a:gd name="T12" fmla="*/ 76 w 76"/>
                <a:gd name="T13" fmla="*/ 36 h 40"/>
                <a:gd name="T14" fmla="*/ 76 w 76"/>
                <a:gd name="T15" fmla="*/ 12 h 40"/>
                <a:gd name="T16" fmla="*/ 52 w 76"/>
                <a:gd name="T17" fmla="*/ 12 h 40"/>
                <a:gd name="T18" fmla="*/ 63 w 76"/>
                <a:gd name="T19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40">
                  <a:moveTo>
                    <a:pt x="63" y="23"/>
                  </a:moveTo>
                  <a:cubicBezTo>
                    <a:pt x="57" y="29"/>
                    <a:pt x="49" y="32"/>
                    <a:pt x="40" y="32"/>
                  </a:cubicBezTo>
                  <a:cubicBezTo>
                    <a:pt x="22" y="32"/>
                    <a:pt x="8" y="18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18" y="40"/>
                    <a:pt x="40" y="40"/>
                  </a:cubicBezTo>
                  <a:cubicBezTo>
                    <a:pt x="51" y="40"/>
                    <a:pt x="61" y="36"/>
                    <a:pt x="68" y="28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52" y="12"/>
                    <a:pt x="52" y="12"/>
                    <a:pt x="52" y="12"/>
                  </a:cubicBezTo>
                  <a:lnTo>
                    <a:pt x="63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5" name="Oval 86">
              <a:extLst>
                <a:ext uri="{FF2B5EF4-FFF2-40B4-BE49-F238E27FC236}">
                  <a16:creationId xmlns:a16="http://schemas.microsoft.com/office/drawing/2014/main" id="{573FEDEA-6EF2-4B70-BB2D-4B22C827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2776" y="3697288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4C26EFF-DFF7-4605-B599-C5A1D2D14834}"/>
              </a:ext>
            </a:extLst>
          </p:cNvPr>
          <p:cNvGrpSpPr/>
          <p:nvPr/>
        </p:nvGrpSpPr>
        <p:grpSpPr>
          <a:xfrm>
            <a:off x="2261462" y="4655047"/>
            <a:ext cx="303116" cy="313689"/>
            <a:chOff x="3252788" y="4208463"/>
            <a:chExt cx="230188" cy="254000"/>
          </a:xfrm>
          <a:solidFill>
            <a:schemeClr val="tx2">
              <a:lumMod val="75000"/>
            </a:schemeClr>
          </a:solidFill>
        </p:grpSpPr>
        <p:sp>
          <p:nvSpPr>
            <p:cNvPr id="139" name="Freeform 87">
              <a:extLst>
                <a:ext uri="{FF2B5EF4-FFF2-40B4-BE49-F238E27FC236}">
                  <a16:creationId xmlns:a16="http://schemas.microsoft.com/office/drawing/2014/main" id="{11ED97D1-0A4C-4683-945F-44C69C8CF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788" y="4271963"/>
              <a:ext cx="230188" cy="63500"/>
            </a:xfrm>
            <a:custGeom>
              <a:avLst/>
              <a:gdLst>
                <a:gd name="T0" fmla="*/ 36 w 72"/>
                <a:gd name="T1" fmla="*/ 8 h 20"/>
                <a:gd name="T2" fmla="*/ 0 w 72"/>
                <a:gd name="T3" fmla="*/ 0 h 20"/>
                <a:gd name="T4" fmla="*/ 0 w 72"/>
                <a:gd name="T5" fmla="*/ 8 h 20"/>
                <a:gd name="T6" fmla="*/ 36 w 72"/>
                <a:gd name="T7" fmla="*/ 20 h 20"/>
                <a:gd name="T8" fmla="*/ 72 w 72"/>
                <a:gd name="T9" fmla="*/ 8 h 20"/>
                <a:gd name="T10" fmla="*/ 72 w 72"/>
                <a:gd name="T11" fmla="*/ 0 h 20"/>
                <a:gd name="T12" fmla="*/ 36 w 72"/>
                <a:gd name="T1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8"/>
                  </a:move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ubicBezTo>
                    <a:pt x="63" y="20"/>
                    <a:pt x="72" y="11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Freeform 88">
              <a:extLst>
                <a:ext uri="{FF2B5EF4-FFF2-40B4-BE49-F238E27FC236}">
                  <a16:creationId xmlns:a16="http://schemas.microsoft.com/office/drawing/2014/main" id="{252EB192-5250-49DA-9D40-DD710EAAF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788" y="4335463"/>
              <a:ext cx="230188" cy="63500"/>
            </a:xfrm>
            <a:custGeom>
              <a:avLst/>
              <a:gdLst>
                <a:gd name="T0" fmla="*/ 36 w 72"/>
                <a:gd name="T1" fmla="*/ 20 h 20"/>
                <a:gd name="T2" fmla="*/ 72 w 72"/>
                <a:gd name="T3" fmla="*/ 8 h 20"/>
                <a:gd name="T4" fmla="*/ 72 w 72"/>
                <a:gd name="T5" fmla="*/ 0 h 20"/>
                <a:gd name="T6" fmla="*/ 36 w 72"/>
                <a:gd name="T7" fmla="*/ 8 h 20"/>
                <a:gd name="T8" fmla="*/ 0 w 72"/>
                <a:gd name="T9" fmla="*/ 0 h 20"/>
                <a:gd name="T10" fmla="*/ 0 w 72"/>
                <a:gd name="T11" fmla="*/ 8 h 20"/>
                <a:gd name="T12" fmla="*/ 36 w 7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20"/>
                  </a:moveTo>
                  <a:cubicBezTo>
                    <a:pt x="63" y="20"/>
                    <a:pt x="72" y="11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1" name="Freeform 89">
              <a:extLst>
                <a:ext uri="{FF2B5EF4-FFF2-40B4-BE49-F238E27FC236}">
                  <a16:creationId xmlns:a16="http://schemas.microsoft.com/office/drawing/2014/main" id="{4B0730EE-2857-47BC-88AA-010CF2000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4208463"/>
              <a:ext cx="217488" cy="63500"/>
            </a:xfrm>
            <a:custGeom>
              <a:avLst/>
              <a:gdLst>
                <a:gd name="T0" fmla="*/ 34 w 68"/>
                <a:gd name="T1" fmla="*/ 20 h 20"/>
                <a:gd name="T2" fmla="*/ 68 w 68"/>
                <a:gd name="T3" fmla="*/ 11 h 20"/>
                <a:gd name="T4" fmla="*/ 34 w 68"/>
                <a:gd name="T5" fmla="*/ 0 h 20"/>
                <a:gd name="T6" fmla="*/ 0 w 68"/>
                <a:gd name="T7" fmla="*/ 11 h 20"/>
                <a:gd name="T8" fmla="*/ 34 w 68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0">
                  <a:moveTo>
                    <a:pt x="34" y="20"/>
                  </a:moveTo>
                  <a:cubicBezTo>
                    <a:pt x="55" y="20"/>
                    <a:pt x="65" y="15"/>
                    <a:pt x="68" y="11"/>
                  </a:cubicBezTo>
                  <a:cubicBezTo>
                    <a:pt x="64" y="4"/>
                    <a:pt x="49" y="0"/>
                    <a:pt x="34" y="0"/>
                  </a:cubicBezTo>
                  <a:cubicBezTo>
                    <a:pt x="19" y="0"/>
                    <a:pt x="4" y="4"/>
                    <a:pt x="0" y="11"/>
                  </a:cubicBezTo>
                  <a:cubicBezTo>
                    <a:pt x="3" y="15"/>
                    <a:pt x="13" y="20"/>
                    <a:pt x="3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2" name="Freeform 90">
              <a:extLst>
                <a:ext uri="{FF2B5EF4-FFF2-40B4-BE49-F238E27FC236}">
                  <a16:creationId xmlns:a16="http://schemas.microsoft.com/office/drawing/2014/main" id="{4C361338-75BA-412D-B4E3-8E04C55C4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788" y="4398963"/>
              <a:ext cx="230188" cy="63500"/>
            </a:xfrm>
            <a:custGeom>
              <a:avLst/>
              <a:gdLst>
                <a:gd name="T0" fmla="*/ 36 w 72"/>
                <a:gd name="T1" fmla="*/ 8 h 20"/>
                <a:gd name="T2" fmla="*/ 0 w 72"/>
                <a:gd name="T3" fmla="*/ 0 h 20"/>
                <a:gd name="T4" fmla="*/ 0 w 72"/>
                <a:gd name="T5" fmla="*/ 4 h 20"/>
                <a:gd name="T6" fmla="*/ 36 w 72"/>
                <a:gd name="T7" fmla="*/ 20 h 20"/>
                <a:gd name="T8" fmla="*/ 72 w 72"/>
                <a:gd name="T9" fmla="*/ 4 h 20"/>
                <a:gd name="T10" fmla="*/ 72 w 72"/>
                <a:gd name="T11" fmla="*/ 0 h 20"/>
                <a:gd name="T12" fmla="*/ 36 w 72"/>
                <a:gd name="T1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8"/>
                  </a:moveTo>
                  <a:cubicBezTo>
                    <a:pt x="19" y="8"/>
                    <a:pt x="7" y="5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5"/>
                    <a:pt x="18" y="20"/>
                    <a:pt x="36" y="20"/>
                  </a:cubicBezTo>
                  <a:cubicBezTo>
                    <a:pt x="54" y="20"/>
                    <a:pt x="72" y="15"/>
                    <a:pt x="72" y="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95">
            <a:extLst>
              <a:ext uri="{FF2B5EF4-FFF2-40B4-BE49-F238E27FC236}">
                <a16:creationId xmlns:a16="http://schemas.microsoft.com/office/drawing/2014/main" id="{AACB1486-29E5-4232-B951-C696B8C6F44A}"/>
              </a:ext>
            </a:extLst>
          </p:cNvPr>
          <p:cNvSpPr>
            <a:spLocks/>
          </p:cNvSpPr>
          <p:nvPr/>
        </p:nvSpPr>
        <p:spPr bwMode="auto">
          <a:xfrm>
            <a:off x="3216800" y="4874629"/>
            <a:ext cx="202775" cy="125476"/>
          </a:xfrm>
          <a:custGeom>
            <a:avLst/>
            <a:gdLst>
              <a:gd name="T0" fmla="*/ 36 w 48"/>
              <a:gd name="T1" fmla="*/ 0 h 32"/>
              <a:gd name="T2" fmla="*/ 12 w 48"/>
              <a:gd name="T3" fmla="*/ 0 h 32"/>
              <a:gd name="T4" fmla="*/ 0 w 48"/>
              <a:gd name="T5" fmla="*/ 0 h 32"/>
              <a:gd name="T6" fmla="*/ 0 w 48"/>
              <a:gd name="T7" fmla="*/ 8 h 32"/>
              <a:gd name="T8" fmla="*/ 8 w 48"/>
              <a:gd name="T9" fmla="*/ 8 h 32"/>
              <a:gd name="T10" fmla="*/ 8 w 48"/>
              <a:gd name="T11" fmla="*/ 12 h 32"/>
              <a:gd name="T12" fmla="*/ 0 w 48"/>
              <a:gd name="T13" fmla="*/ 12 h 32"/>
              <a:gd name="T14" fmla="*/ 0 w 48"/>
              <a:gd name="T15" fmla="*/ 20 h 32"/>
              <a:gd name="T16" fmla="*/ 8 w 48"/>
              <a:gd name="T17" fmla="*/ 20 h 32"/>
              <a:gd name="T18" fmla="*/ 10 w 48"/>
              <a:gd name="T19" fmla="*/ 23 h 32"/>
              <a:gd name="T20" fmla="*/ 22 w 48"/>
              <a:gd name="T21" fmla="*/ 31 h 32"/>
              <a:gd name="T22" fmla="*/ 24 w 48"/>
              <a:gd name="T23" fmla="*/ 32 h 32"/>
              <a:gd name="T24" fmla="*/ 26 w 48"/>
              <a:gd name="T25" fmla="*/ 31 h 32"/>
              <a:gd name="T26" fmla="*/ 38 w 48"/>
              <a:gd name="T27" fmla="*/ 23 h 32"/>
              <a:gd name="T28" fmla="*/ 40 w 48"/>
              <a:gd name="T29" fmla="*/ 20 h 32"/>
              <a:gd name="T30" fmla="*/ 48 w 48"/>
              <a:gd name="T31" fmla="*/ 20 h 32"/>
              <a:gd name="T32" fmla="*/ 48 w 48"/>
              <a:gd name="T33" fmla="*/ 12 h 32"/>
              <a:gd name="T34" fmla="*/ 40 w 48"/>
              <a:gd name="T35" fmla="*/ 12 h 32"/>
              <a:gd name="T36" fmla="*/ 40 w 48"/>
              <a:gd name="T37" fmla="*/ 8 h 32"/>
              <a:gd name="T38" fmla="*/ 48 w 48"/>
              <a:gd name="T39" fmla="*/ 8 h 32"/>
              <a:gd name="T40" fmla="*/ 48 w 48"/>
              <a:gd name="T41" fmla="*/ 0 h 32"/>
              <a:gd name="T42" fmla="*/ 36 w 48"/>
              <a:gd name="T4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8" h="32">
                <a:moveTo>
                  <a:pt x="36" y="0"/>
                </a:moveTo>
                <a:cubicBezTo>
                  <a:pt x="12" y="0"/>
                  <a:pt x="12" y="0"/>
                  <a:pt x="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12"/>
                  <a:pt x="8" y="12"/>
                  <a:pt x="8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0"/>
                  <a:pt x="0" y="20"/>
                  <a:pt x="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1"/>
                  <a:pt x="9" y="23"/>
                  <a:pt x="10" y="23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2"/>
                  <a:pt x="23" y="32"/>
                  <a:pt x="24" y="32"/>
                </a:cubicBezTo>
                <a:cubicBezTo>
                  <a:pt x="25" y="32"/>
                  <a:pt x="26" y="32"/>
                  <a:pt x="26" y="31"/>
                </a:cubicBezTo>
                <a:cubicBezTo>
                  <a:pt x="38" y="23"/>
                  <a:pt x="38" y="23"/>
                  <a:pt x="38" y="23"/>
                </a:cubicBezTo>
                <a:cubicBezTo>
                  <a:pt x="39" y="23"/>
                  <a:pt x="40" y="21"/>
                  <a:pt x="40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8" y="12"/>
                  <a:pt x="48" y="12"/>
                  <a:pt x="48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8"/>
                  <a:pt x="40" y="8"/>
                  <a:pt x="40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0"/>
                  <a:pt x="48" y="0"/>
                  <a:pt x="48" y="0"/>
                </a:cubicBezTo>
                <a:lnTo>
                  <a:pt x="36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FA666E2-390C-4E13-ADDC-133ACB8A372A}"/>
              </a:ext>
            </a:extLst>
          </p:cNvPr>
          <p:cNvGrpSpPr/>
          <p:nvPr/>
        </p:nvGrpSpPr>
        <p:grpSpPr>
          <a:xfrm>
            <a:off x="3016117" y="4623678"/>
            <a:ext cx="370011" cy="313689"/>
            <a:chOff x="3825876" y="4183063"/>
            <a:chExt cx="280988" cy="254000"/>
          </a:xfrm>
          <a:solidFill>
            <a:schemeClr val="tx2">
              <a:lumMod val="75000"/>
            </a:schemeClr>
          </a:solidFill>
        </p:grpSpPr>
        <p:sp>
          <p:nvSpPr>
            <p:cNvPr id="134" name="Freeform 91">
              <a:extLst>
                <a:ext uri="{FF2B5EF4-FFF2-40B4-BE49-F238E27FC236}">
                  <a16:creationId xmlns:a16="http://schemas.microsoft.com/office/drawing/2014/main" id="{A5A361FA-39EE-4057-954D-9364EA11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6" y="4310063"/>
              <a:ext cx="165100" cy="63500"/>
            </a:xfrm>
            <a:custGeom>
              <a:avLst/>
              <a:gdLst>
                <a:gd name="T0" fmla="*/ 36 w 52"/>
                <a:gd name="T1" fmla="*/ 20 h 20"/>
                <a:gd name="T2" fmla="*/ 52 w 52"/>
                <a:gd name="T3" fmla="*/ 19 h 20"/>
                <a:gd name="T4" fmla="*/ 52 w 52"/>
                <a:gd name="T5" fmla="*/ 7 h 20"/>
                <a:gd name="T6" fmla="*/ 36 w 52"/>
                <a:gd name="T7" fmla="*/ 8 h 20"/>
                <a:gd name="T8" fmla="*/ 0 w 52"/>
                <a:gd name="T9" fmla="*/ 0 h 20"/>
                <a:gd name="T10" fmla="*/ 0 w 52"/>
                <a:gd name="T11" fmla="*/ 8 h 20"/>
                <a:gd name="T12" fmla="*/ 36 w 5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0">
                  <a:moveTo>
                    <a:pt x="36" y="20"/>
                  </a:moveTo>
                  <a:cubicBezTo>
                    <a:pt x="42" y="20"/>
                    <a:pt x="48" y="20"/>
                    <a:pt x="52" y="19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47" y="8"/>
                    <a:pt x="42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5" name="Freeform 92">
              <a:extLst>
                <a:ext uri="{FF2B5EF4-FFF2-40B4-BE49-F238E27FC236}">
                  <a16:creationId xmlns:a16="http://schemas.microsoft.com/office/drawing/2014/main" id="{9179FC18-BD5F-4F01-886A-BE2F3D90D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6" y="4246563"/>
              <a:ext cx="230188" cy="63500"/>
            </a:xfrm>
            <a:custGeom>
              <a:avLst/>
              <a:gdLst>
                <a:gd name="T0" fmla="*/ 36 w 72"/>
                <a:gd name="T1" fmla="*/ 20 h 20"/>
                <a:gd name="T2" fmla="*/ 72 w 72"/>
                <a:gd name="T3" fmla="*/ 8 h 20"/>
                <a:gd name="T4" fmla="*/ 72 w 72"/>
                <a:gd name="T5" fmla="*/ 0 h 20"/>
                <a:gd name="T6" fmla="*/ 36 w 72"/>
                <a:gd name="T7" fmla="*/ 8 h 20"/>
                <a:gd name="T8" fmla="*/ 0 w 72"/>
                <a:gd name="T9" fmla="*/ 0 h 20"/>
                <a:gd name="T10" fmla="*/ 0 w 72"/>
                <a:gd name="T11" fmla="*/ 8 h 20"/>
                <a:gd name="T12" fmla="*/ 36 w 7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20"/>
                  </a:moveTo>
                  <a:cubicBezTo>
                    <a:pt x="63" y="20"/>
                    <a:pt x="72" y="11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6" name="Freeform 93">
              <a:extLst>
                <a:ext uri="{FF2B5EF4-FFF2-40B4-BE49-F238E27FC236}">
                  <a16:creationId xmlns:a16="http://schemas.microsoft.com/office/drawing/2014/main" id="{8DAB4190-378B-485F-BDC4-495D6154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6" y="4373563"/>
              <a:ext cx="139700" cy="63500"/>
            </a:xfrm>
            <a:custGeom>
              <a:avLst/>
              <a:gdLst>
                <a:gd name="T0" fmla="*/ 44 w 44"/>
                <a:gd name="T1" fmla="*/ 8 h 20"/>
                <a:gd name="T2" fmla="*/ 36 w 44"/>
                <a:gd name="T3" fmla="*/ 8 h 20"/>
                <a:gd name="T4" fmla="*/ 0 w 44"/>
                <a:gd name="T5" fmla="*/ 0 h 20"/>
                <a:gd name="T6" fmla="*/ 0 w 44"/>
                <a:gd name="T7" fmla="*/ 4 h 20"/>
                <a:gd name="T8" fmla="*/ 36 w 44"/>
                <a:gd name="T9" fmla="*/ 20 h 20"/>
                <a:gd name="T10" fmla="*/ 44 w 44"/>
                <a:gd name="T11" fmla="*/ 20 h 20"/>
                <a:gd name="T12" fmla="*/ 44 w 44"/>
                <a:gd name="T1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0">
                  <a:moveTo>
                    <a:pt x="44" y="8"/>
                  </a:moveTo>
                  <a:cubicBezTo>
                    <a:pt x="41" y="8"/>
                    <a:pt x="39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5"/>
                    <a:pt x="18" y="20"/>
                    <a:pt x="36" y="20"/>
                  </a:cubicBezTo>
                  <a:cubicBezTo>
                    <a:pt x="39" y="20"/>
                    <a:pt x="41" y="20"/>
                    <a:pt x="44" y="20"/>
                  </a:cubicBezTo>
                  <a:lnTo>
                    <a:pt x="4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7" name="Freeform 94">
              <a:extLst>
                <a:ext uri="{FF2B5EF4-FFF2-40B4-BE49-F238E27FC236}">
                  <a16:creationId xmlns:a16="http://schemas.microsoft.com/office/drawing/2014/main" id="{265F6F84-1536-4551-BF2F-044DE7C8B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226" y="4183063"/>
              <a:ext cx="217488" cy="63500"/>
            </a:xfrm>
            <a:custGeom>
              <a:avLst/>
              <a:gdLst>
                <a:gd name="T0" fmla="*/ 34 w 68"/>
                <a:gd name="T1" fmla="*/ 20 h 20"/>
                <a:gd name="T2" fmla="*/ 68 w 68"/>
                <a:gd name="T3" fmla="*/ 11 h 20"/>
                <a:gd name="T4" fmla="*/ 34 w 68"/>
                <a:gd name="T5" fmla="*/ 0 h 20"/>
                <a:gd name="T6" fmla="*/ 0 w 68"/>
                <a:gd name="T7" fmla="*/ 11 h 20"/>
                <a:gd name="T8" fmla="*/ 34 w 68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0">
                  <a:moveTo>
                    <a:pt x="34" y="20"/>
                  </a:moveTo>
                  <a:cubicBezTo>
                    <a:pt x="55" y="20"/>
                    <a:pt x="65" y="15"/>
                    <a:pt x="68" y="11"/>
                  </a:cubicBezTo>
                  <a:cubicBezTo>
                    <a:pt x="64" y="4"/>
                    <a:pt x="49" y="0"/>
                    <a:pt x="34" y="0"/>
                  </a:cubicBezTo>
                  <a:cubicBezTo>
                    <a:pt x="19" y="0"/>
                    <a:pt x="4" y="4"/>
                    <a:pt x="0" y="11"/>
                  </a:cubicBezTo>
                  <a:cubicBezTo>
                    <a:pt x="3" y="15"/>
                    <a:pt x="13" y="20"/>
                    <a:pt x="3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8" name="Freeform 96">
              <a:extLst>
                <a:ext uri="{FF2B5EF4-FFF2-40B4-BE49-F238E27FC236}">
                  <a16:creationId xmlns:a16="http://schemas.microsoft.com/office/drawing/2014/main" id="{1C77CA90-2D55-45F8-8DA9-EC6360993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6" y="4322763"/>
              <a:ext cx="103188" cy="50800"/>
            </a:xfrm>
            <a:custGeom>
              <a:avLst/>
              <a:gdLst>
                <a:gd name="T0" fmla="*/ 0 w 32"/>
                <a:gd name="T1" fmla="*/ 16 h 16"/>
                <a:gd name="T2" fmla="*/ 16 w 32"/>
                <a:gd name="T3" fmla="*/ 0 h 16"/>
                <a:gd name="T4" fmla="*/ 32 w 32"/>
                <a:gd name="T5" fmla="*/ 16 h 16"/>
                <a:gd name="T6" fmla="*/ 0 w 32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6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ABEC2B4-ECE8-442C-B6BB-15388712FF26}"/>
              </a:ext>
            </a:extLst>
          </p:cNvPr>
          <p:cNvGrpSpPr/>
          <p:nvPr/>
        </p:nvGrpSpPr>
        <p:grpSpPr>
          <a:xfrm>
            <a:off x="3820941" y="4623678"/>
            <a:ext cx="403458" cy="376427"/>
            <a:chOff x="4437063" y="4183063"/>
            <a:chExt cx="306388" cy="304800"/>
          </a:xfrm>
          <a:solidFill>
            <a:schemeClr val="tx2">
              <a:lumMod val="75000"/>
            </a:schemeClr>
          </a:solidFill>
        </p:grpSpPr>
        <p:sp>
          <p:nvSpPr>
            <p:cNvPr id="129" name="Freeform 97">
              <a:extLst>
                <a:ext uri="{FF2B5EF4-FFF2-40B4-BE49-F238E27FC236}">
                  <a16:creationId xmlns:a16="http://schemas.microsoft.com/office/drawing/2014/main" id="{0B395E69-036D-4BE0-A270-513E5D78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4310063"/>
              <a:ext cx="230188" cy="63500"/>
            </a:xfrm>
            <a:custGeom>
              <a:avLst/>
              <a:gdLst>
                <a:gd name="T0" fmla="*/ 36 w 72"/>
                <a:gd name="T1" fmla="*/ 20 h 20"/>
                <a:gd name="T2" fmla="*/ 72 w 72"/>
                <a:gd name="T3" fmla="*/ 8 h 20"/>
                <a:gd name="T4" fmla="*/ 72 w 72"/>
                <a:gd name="T5" fmla="*/ 0 h 20"/>
                <a:gd name="T6" fmla="*/ 36 w 72"/>
                <a:gd name="T7" fmla="*/ 8 h 20"/>
                <a:gd name="T8" fmla="*/ 0 w 72"/>
                <a:gd name="T9" fmla="*/ 0 h 20"/>
                <a:gd name="T10" fmla="*/ 0 w 72"/>
                <a:gd name="T11" fmla="*/ 8 h 20"/>
                <a:gd name="T12" fmla="*/ 36 w 7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20"/>
                  </a:moveTo>
                  <a:cubicBezTo>
                    <a:pt x="63" y="20"/>
                    <a:pt x="72" y="11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0" name="Freeform 98">
              <a:extLst>
                <a:ext uri="{FF2B5EF4-FFF2-40B4-BE49-F238E27FC236}">
                  <a16:creationId xmlns:a16="http://schemas.microsoft.com/office/drawing/2014/main" id="{59A73EEC-30F0-43DD-9B13-98F449915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4246563"/>
              <a:ext cx="230188" cy="63500"/>
            </a:xfrm>
            <a:custGeom>
              <a:avLst/>
              <a:gdLst>
                <a:gd name="T0" fmla="*/ 36 w 72"/>
                <a:gd name="T1" fmla="*/ 20 h 20"/>
                <a:gd name="T2" fmla="*/ 72 w 72"/>
                <a:gd name="T3" fmla="*/ 8 h 20"/>
                <a:gd name="T4" fmla="*/ 72 w 72"/>
                <a:gd name="T5" fmla="*/ 0 h 20"/>
                <a:gd name="T6" fmla="*/ 36 w 72"/>
                <a:gd name="T7" fmla="*/ 8 h 20"/>
                <a:gd name="T8" fmla="*/ 0 w 72"/>
                <a:gd name="T9" fmla="*/ 0 h 20"/>
                <a:gd name="T10" fmla="*/ 0 w 72"/>
                <a:gd name="T11" fmla="*/ 8 h 20"/>
                <a:gd name="T12" fmla="*/ 36 w 7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20"/>
                  </a:moveTo>
                  <a:cubicBezTo>
                    <a:pt x="63" y="20"/>
                    <a:pt x="72" y="11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Freeform 99">
              <a:extLst>
                <a:ext uri="{FF2B5EF4-FFF2-40B4-BE49-F238E27FC236}">
                  <a16:creationId xmlns:a16="http://schemas.microsoft.com/office/drawing/2014/main" id="{8AAE2C3A-C609-4672-BF1F-E1B2D9471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7063" y="4373563"/>
              <a:ext cx="198438" cy="63500"/>
            </a:xfrm>
            <a:custGeom>
              <a:avLst/>
              <a:gdLst>
                <a:gd name="T0" fmla="*/ 62 w 62"/>
                <a:gd name="T1" fmla="*/ 5 h 20"/>
                <a:gd name="T2" fmla="*/ 36 w 62"/>
                <a:gd name="T3" fmla="*/ 8 h 20"/>
                <a:gd name="T4" fmla="*/ 0 w 62"/>
                <a:gd name="T5" fmla="*/ 0 h 20"/>
                <a:gd name="T6" fmla="*/ 0 w 62"/>
                <a:gd name="T7" fmla="*/ 4 h 20"/>
                <a:gd name="T8" fmla="*/ 36 w 62"/>
                <a:gd name="T9" fmla="*/ 20 h 20"/>
                <a:gd name="T10" fmla="*/ 56 w 62"/>
                <a:gd name="T11" fmla="*/ 17 h 20"/>
                <a:gd name="T12" fmla="*/ 62 w 62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0">
                  <a:moveTo>
                    <a:pt x="62" y="5"/>
                  </a:moveTo>
                  <a:cubicBezTo>
                    <a:pt x="55" y="7"/>
                    <a:pt x="46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5"/>
                    <a:pt x="18" y="20"/>
                    <a:pt x="36" y="20"/>
                  </a:cubicBezTo>
                  <a:cubicBezTo>
                    <a:pt x="43" y="20"/>
                    <a:pt x="50" y="19"/>
                    <a:pt x="56" y="17"/>
                  </a:cubicBezTo>
                  <a:cubicBezTo>
                    <a:pt x="57" y="13"/>
                    <a:pt x="59" y="8"/>
                    <a:pt x="6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2" name="Freeform 100">
              <a:extLst>
                <a:ext uri="{FF2B5EF4-FFF2-40B4-BE49-F238E27FC236}">
                  <a16:creationId xmlns:a16="http://schemas.microsoft.com/office/drawing/2014/main" id="{A1253960-66B4-41C1-9D82-178D79E73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4183063"/>
              <a:ext cx="217488" cy="63500"/>
            </a:xfrm>
            <a:custGeom>
              <a:avLst/>
              <a:gdLst>
                <a:gd name="T0" fmla="*/ 34 w 68"/>
                <a:gd name="T1" fmla="*/ 20 h 20"/>
                <a:gd name="T2" fmla="*/ 68 w 68"/>
                <a:gd name="T3" fmla="*/ 11 h 20"/>
                <a:gd name="T4" fmla="*/ 34 w 68"/>
                <a:gd name="T5" fmla="*/ 0 h 20"/>
                <a:gd name="T6" fmla="*/ 0 w 68"/>
                <a:gd name="T7" fmla="*/ 11 h 20"/>
                <a:gd name="T8" fmla="*/ 34 w 68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0">
                  <a:moveTo>
                    <a:pt x="34" y="20"/>
                  </a:moveTo>
                  <a:cubicBezTo>
                    <a:pt x="55" y="20"/>
                    <a:pt x="65" y="15"/>
                    <a:pt x="68" y="11"/>
                  </a:cubicBezTo>
                  <a:cubicBezTo>
                    <a:pt x="64" y="4"/>
                    <a:pt x="49" y="0"/>
                    <a:pt x="34" y="0"/>
                  </a:cubicBezTo>
                  <a:cubicBezTo>
                    <a:pt x="19" y="0"/>
                    <a:pt x="4" y="4"/>
                    <a:pt x="0" y="11"/>
                  </a:cubicBezTo>
                  <a:cubicBezTo>
                    <a:pt x="3" y="15"/>
                    <a:pt x="13" y="20"/>
                    <a:pt x="3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3" name="Freeform 101">
              <a:extLst>
                <a:ext uri="{FF2B5EF4-FFF2-40B4-BE49-F238E27FC236}">
                  <a16:creationId xmlns:a16="http://schemas.microsoft.com/office/drawing/2014/main" id="{B43CDF0C-FE7E-4C3A-ABB9-BC05991F0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1851" y="4386263"/>
              <a:ext cx="101600" cy="101600"/>
            </a:xfrm>
            <a:custGeom>
              <a:avLst/>
              <a:gdLst>
                <a:gd name="T0" fmla="*/ 64 w 64"/>
                <a:gd name="T1" fmla="*/ 24 h 64"/>
                <a:gd name="T2" fmla="*/ 40 w 64"/>
                <a:gd name="T3" fmla="*/ 24 h 64"/>
                <a:gd name="T4" fmla="*/ 40 w 64"/>
                <a:gd name="T5" fmla="*/ 0 h 64"/>
                <a:gd name="T6" fmla="*/ 24 w 64"/>
                <a:gd name="T7" fmla="*/ 0 h 64"/>
                <a:gd name="T8" fmla="*/ 24 w 64"/>
                <a:gd name="T9" fmla="*/ 24 h 64"/>
                <a:gd name="T10" fmla="*/ 0 w 64"/>
                <a:gd name="T11" fmla="*/ 24 h 64"/>
                <a:gd name="T12" fmla="*/ 0 w 64"/>
                <a:gd name="T13" fmla="*/ 40 h 64"/>
                <a:gd name="T14" fmla="*/ 24 w 64"/>
                <a:gd name="T15" fmla="*/ 40 h 64"/>
                <a:gd name="T16" fmla="*/ 24 w 64"/>
                <a:gd name="T17" fmla="*/ 64 h 64"/>
                <a:gd name="T18" fmla="*/ 40 w 64"/>
                <a:gd name="T19" fmla="*/ 64 h 64"/>
                <a:gd name="T20" fmla="*/ 40 w 64"/>
                <a:gd name="T21" fmla="*/ 40 h 64"/>
                <a:gd name="T22" fmla="*/ 64 w 64"/>
                <a:gd name="T23" fmla="*/ 40 h 64"/>
                <a:gd name="T24" fmla="*/ 64 w 64"/>
                <a:gd name="T25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4">
                  <a:moveTo>
                    <a:pt x="64" y="24"/>
                  </a:moveTo>
                  <a:lnTo>
                    <a:pt x="40" y="24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24" y="40"/>
                  </a:lnTo>
                  <a:lnTo>
                    <a:pt x="24" y="64"/>
                  </a:lnTo>
                  <a:lnTo>
                    <a:pt x="40" y="64"/>
                  </a:lnTo>
                  <a:lnTo>
                    <a:pt x="40" y="40"/>
                  </a:lnTo>
                  <a:lnTo>
                    <a:pt x="64" y="40"/>
                  </a:lnTo>
                  <a:lnTo>
                    <a:pt x="6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5E0F77C-D84C-4EFA-827B-BF87BD88E41E}"/>
              </a:ext>
            </a:extLst>
          </p:cNvPr>
          <p:cNvGrpSpPr/>
          <p:nvPr/>
        </p:nvGrpSpPr>
        <p:grpSpPr>
          <a:xfrm>
            <a:off x="4625766" y="4623678"/>
            <a:ext cx="386733" cy="329374"/>
            <a:chOff x="5048251" y="4183063"/>
            <a:chExt cx="293687" cy="266700"/>
          </a:xfrm>
          <a:solidFill>
            <a:schemeClr val="tx2">
              <a:lumMod val="75000"/>
            </a:schemeClr>
          </a:solidFill>
        </p:grpSpPr>
        <p:sp>
          <p:nvSpPr>
            <p:cNvPr id="124" name="Freeform 102">
              <a:extLst>
                <a:ext uri="{FF2B5EF4-FFF2-40B4-BE49-F238E27FC236}">
                  <a16:creationId xmlns:a16="http://schemas.microsoft.com/office/drawing/2014/main" id="{AAA82802-AB1D-4A1E-A81A-5E3712731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1" y="4246563"/>
              <a:ext cx="230188" cy="63500"/>
            </a:xfrm>
            <a:custGeom>
              <a:avLst/>
              <a:gdLst>
                <a:gd name="T0" fmla="*/ 36 w 72"/>
                <a:gd name="T1" fmla="*/ 20 h 20"/>
                <a:gd name="T2" fmla="*/ 72 w 72"/>
                <a:gd name="T3" fmla="*/ 8 h 20"/>
                <a:gd name="T4" fmla="*/ 72 w 72"/>
                <a:gd name="T5" fmla="*/ 0 h 20"/>
                <a:gd name="T6" fmla="*/ 36 w 72"/>
                <a:gd name="T7" fmla="*/ 8 h 20"/>
                <a:gd name="T8" fmla="*/ 0 w 72"/>
                <a:gd name="T9" fmla="*/ 0 h 20"/>
                <a:gd name="T10" fmla="*/ 0 w 72"/>
                <a:gd name="T11" fmla="*/ 8 h 20"/>
                <a:gd name="T12" fmla="*/ 36 w 7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20"/>
                  </a:moveTo>
                  <a:cubicBezTo>
                    <a:pt x="63" y="20"/>
                    <a:pt x="72" y="11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5" name="Freeform 103">
              <a:extLst>
                <a:ext uri="{FF2B5EF4-FFF2-40B4-BE49-F238E27FC236}">
                  <a16:creationId xmlns:a16="http://schemas.microsoft.com/office/drawing/2014/main" id="{D1FE0880-F9A6-401E-94C7-F8B8F5FC6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1" y="4310063"/>
              <a:ext cx="230188" cy="63500"/>
            </a:xfrm>
            <a:custGeom>
              <a:avLst/>
              <a:gdLst>
                <a:gd name="T0" fmla="*/ 36 w 72"/>
                <a:gd name="T1" fmla="*/ 20 h 20"/>
                <a:gd name="T2" fmla="*/ 72 w 72"/>
                <a:gd name="T3" fmla="*/ 8 h 20"/>
                <a:gd name="T4" fmla="*/ 72 w 72"/>
                <a:gd name="T5" fmla="*/ 0 h 20"/>
                <a:gd name="T6" fmla="*/ 36 w 72"/>
                <a:gd name="T7" fmla="*/ 8 h 20"/>
                <a:gd name="T8" fmla="*/ 0 w 72"/>
                <a:gd name="T9" fmla="*/ 0 h 20"/>
                <a:gd name="T10" fmla="*/ 0 w 72"/>
                <a:gd name="T11" fmla="*/ 8 h 20"/>
                <a:gd name="T12" fmla="*/ 36 w 7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20"/>
                  </a:moveTo>
                  <a:cubicBezTo>
                    <a:pt x="63" y="20"/>
                    <a:pt x="72" y="11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6" name="Freeform 104">
              <a:extLst>
                <a:ext uri="{FF2B5EF4-FFF2-40B4-BE49-F238E27FC236}">
                  <a16:creationId xmlns:a16="http://schemas.microsoft.com/office/drawing/2014/main" id="{463B8B20-3C13-4FB1-B1C0-AD00610A7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251" y="4373563"/>
              <a:ext cx="230188" cy="63500"/>
            </a:xfrm>
            <a:custGeom>
              <a:avLst/>
              <a:gdLst>
                <a:gd name="T0" fmla="*/ 72 w 72"/>
                <a:gd name="T1" fmla="*/ 2 h 20"/>
                <a:gd name="T2" fmla="*/ 72 w 72"/>
                <a:gd name="T3" fmla="*/ 0 h 20"/>
                <a:gd name="T4" fmla="*/ 36 w 72"/>
                <a:gd name="T5" fmla="*/ 8 h 20"/>
                <a:gd name="T6" fmla="*/ 0 w 72"/>
                <a:gd name="T7" fmla="*/ 0 h 20"/>
                <a:gd name="T8" fmla="*/ 0 w 72"/>
                <a:gd name="T9" fmla="*/ 4 h 20"/>
                <a:gd name="T10" fmla="*/ 36 w 72"/>
                <a:gd name="T11" fmla="*/ 20 h 20"/>
                <a:gd name="T12" fmla="*/ 60 w 72"/>
                <a:gd name="T13" fmla="*/ 16 h 20"/>
                <a:gd name="T14" fmla="*/ 72 w 72"/>
                <a:gd name="T1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20">
                  <a:moveTo>
                    <a:pt x="72" y="2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5"/>
                    <a:pt x="18" y="20"/>
                    <a:pt x="36" y="20"/>
                  </a:cubicBezTo>
                  <a:cubicBezTo>
                    <a:pt x="45" y="20"/>
                    <a:pt x="54" y="19"/>
                    <a:pt x="60" y="16"/>
                  </a:cubicBezTo>
                  <a:cubicBezTo>
                    <a:pt x="62" y="10"/>
                    <a:pt x="66" y="4"/>
                    <a:pt x="7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7" name="Freeform 105">
              <a:extLst>
                <a:ext uri="{FF2B5EF4-FFF2-40B4-BE49-F238E27FC236}">
                  <a16:creationId xmlns:a16="http://schemas.microsoft.com/office/drawing/2014/main" id="{4594AB32-4A7D-498F-B9BA-F78A46519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4183063"/>
              <a:ext cx="217488" cy="63500"/>
            </a:xfrm>
            <a:custGeom>
              <a:avLst/>
              <a:gdLst>
                <a:gd name="T0" fmla="*/ 34 w 68"/>
                <a:gd name="T1" fmla="*/ 20 h 20"/>
                <a:gd name="T2" fmla="*/ 68 w 68"/>
                <a:gd name="T3" fmla="*/ 11 h 20"/>
                <a:gd name="T4" fmla="*/ 34 w 68"/>
                <a:gd name="T5" fmla="*/ 0 h 20"/>
                <a:gd name="T6" fmla="*/ 0 w 68"/>
                <a:gd name="T7" fmla="*/ 11 h 20"/>
                <a:gd name="T8" fmla="*/ 34 w 68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0">
                  <a:moveTo>
                    <a:pt x="34" y="20"/>
                  </a:moveTo>
                  <a:cubicBezTo>
                    <a:pt x="55" y="20"/>
                    <a:pt x="65" y="15"/>
                    <a:pt x="68" y="11"/>
                  </a:cubicBezTo>
                  <a:cubicBezTo>
                    <a:pt x="64" y="4"/>
                    <a:pt x="49" y="0"/>
                    <a:pt x="34" y="0"/>
                  </a:cubicBezTo>
                  <a:cubicBezTo>
                    <a:pt x="19" y="0"/>
                    <a:pt x="4" y="4"/>
                    <a:pt x="0" y="11"/>
                  </a:cubicBezTo>
                  <a:cubicBezTo>
                    <a:pt x="3" y="15"/>
                    <a:pt x="13" y="20"/>
                    <a:pt x="3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8" name="Rectangle 106">
              <a:extLst>
                <a:ext uri="{FF2B5EF4-FFF2-40B4-BE49-F238E27FC236}">
                  <a16:creationId xmlns:a16="http://schemas.microsoft.com/office/drawing/2014/main" id="{76BD434B-3A0C-40C0-BFC1-853C1EB16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38" y="4424363"/>
              <a:ext cx="762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0E688D4-F06D-47AF-8367-54E8BDA59E67}"/>
              </a:ext>
            </a:extLst>
          </p:cNvPr>
          <p:cNvGrpSpPr/>
          <p:nvPr/>
        </p:nvGrpSpPr>
        <p:grpSpPr>
          <a:xfrm>
            <a:off x="5430591" y="4623678"/>
            <a:ext cx="399277" cy="368585"/>
            <a:chOff x="5659438" y="4183063"/>
            <a:chExt cx="303213" cy="298450"/>
          </a:xfrm>
          <a:solidFill>
            <a:schemeClr val="tx2">
              <a:lumMod val="75000"/>
            </a:schemeClr>
          </a:solidFill>
        </p:grpSpPr>
        <p:sp>
          <p:nvSpPr>
            <p:cNvPr id="119" name="Freeform 107">
              <a:extLst>
                <a:ext uri="{FF2B5EF4-FFF2-40B4-BE49-F238E27FC236}">
                  <a16:creationId xmlns:a16="http://schemas.microsoft.com/office/drawing/2014/main" id="{DAD55ACD-81C0-4C9C-834C-FFB609A20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438" y="4310063"/>
              <a:ext cx="230188" cy="63500"/>
            </a:xfrm>
            <a:custGeom>
              <a:avLst/>
              <a:gdLst>
                <a:gd name="T0" fmla="*/ 36 w 72"/>
                <a:gd name="T1" fmla="*/ 20 h 20"/>
                <a:gd name="T2" fmla="*/ 72 w 72"/>
                <a:gd name="T3" fmla="*/ 8 h 20"/>
                <a:gd name="T4" fmla="*/ 72 w 72"/>
                <a:gd name="T5" fmla="*/ 0 h 20"/>
                <a:gd name="T6" fmla="*/ 36 w 72"/>
                <a:gd name="T7" fmla="*/ 8 h 20"/>
                <a:gd name="T8" fmla="*/ 0 w 72"/>
                <a:gd name="T9" fmla="*/ 0 h 20"/>
                <a:gd name="T10" fmla="*/ 0 w 72"/>
                <a:gd name="T11" fmla="*/ 8 h 20"/>
                <a:gd name="T12" fmla="*/ 36 w 7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20"/>
                  </a:moveTo>
                  <a:cubicBezTo>
                    <a:pt x="63" y="20"/>
                    <a:pt x="72" y="11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0" name="Freeform 108">
              <a:extLst>
                <a:ext uri="{FF2B5EF4-FFF2-40B4-BE49-F238E27FC236}">
                  <a16:creationId xmlns:a16="http://schemas.microsoft.com/office/drawing/2014/main" id="{80E266B5-1B82-476C-97A8-D034CB9E3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438" y="4246563"/>
              <a:ext cx="230188" cy="63500"/>
            </a:xfrm>
            <a:custGeom>
              <a:avLst/>
              <a:gdLst>
                <a:gd name="T0" fmla="*/ 36 w 72"/>
                <a:gd name="T1" fmla="*/ 20 h 20"/>
                <a:gd name="T2" fmla="*/ 72 w 72"/>
                <a:gd name="T3" fmla="*/ 8 h 20"/>
                <a:gd name="T4" fmla="*/ 72 w 72"/>
                <a:gd name="T5" fmla="*/ 0 h 20"/>
                <a:gd name="T6" fmla="*/ 36 w 72"/>
                <a:gd name="T7" fmla="*/ 8 h 20"/>
                <a:gd name="T8" fmla="*/ 0 w 72"/>
                <a:gd name="T9" fmla="*/ 0 h 20"/>
                <a:gd name="T10" fmla="*/ 0 w 72"/>
                <a:gd name="T11" fmla="*/ 8 h 20"/>
                <a:gd name="T12" fmla="*/ 36 w 7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20"/>
                  </a:moveTo>
                  <a:cubicBezTo>
                    <a:pt x="63" y="20"/>
                    <a:pt x="72" y="11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1" name="Freeform 109">
              <a:extLst>
                <a:ext uri="{FF2B5EF4-FFF2-40B4-BE49-F238E27FC236}">
                  <a16:creationId xmlns:a16="http://schemas.microsoft.com/office/drawing/2014/main" id="{80B573CE-6D5E-4562-84D8-7595C3D33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788" y="4183063"/>
              <a:ext cx="217488" cy="63500"/>
            </a:xfrm>
            <a:custGeom>
              <a:avLst/>
              <a:gdLst>
                <a:gd name="T0" fmla="*/ 34 w 68"/>
                <a:gd name="T1" fmla="*/ 20 h 20"/>
                <a:gd name="T2" fmla="*/ 68 w 68"/>
                <a:gd name="T3" fmla="*/ 11 h 20"/>
                <a:gd name="T4" fmla="*/ 34 w 68"/>
                <a:gd name="T5" fmla="*/ 0 h 20"/>
                <a:gd name="T6" fmla="*/ 0 w 68"/>
                <a:gd name="T7" fmla="*/ 11 h 20"/>
                <a:gd name="T8" fmla="*/ 34 w 68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0">
                  <a:moveTo>
                    <a:pt x="34" y="20"/>
                  </a:moveTo>
                  <a:cubicBezTo>
                    <a:pt x="55" y="20"/>
                    <a:pt x="65" y="15"/>
                    <a:pt x="68" y="11"/>
                  </a:cubicBezTo>
                  <a:cubicBezTo>
                    <a:pt x="64" y="4"/>
                    <a:pt x="49" y="0"/>
                    <a:pt x="34" y="0"/>
                  </a:cubicBezTo>
                  <a:cubicBezTo>
                    <a:pt x="19" y="0"/>
                    <a:pt x="4" y="4"/>
                    <a:pt x="0" y="11"/>
                  </a:cubicBezTo>
                  <a:cubicBezTo>
                    <a:pt x="3" y="15"/>
                    <a:pt x="13" y="20"/>
                    <a:pt x="3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Freeform 110">
              <a:extLst>
                <a:ext uri="{FF2B5EF4-FFF2-40B4-BE49-F238E27FC236}">
                  <a16:creationId xmlns:a16="http://schemas.microsoft.com/office/drawing/2014/main" id="{88CB729D-BB3C-4280-90B2-5BE5EF9F0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438" y="4373563"/>
              <a:ext cx="182563" cy="63500"/>
            </a:xfrm>
            <a:custGeom>
              <a:avLst/>
              <a:gdLst>
                <a:gd name="T0" fmla="*/ 57 w 57"/>
                <a:gd name="T1" fmla="*/ 6 h 20"/>
                <a:gd name="T2" fmla="*/ 36 w 57"/>
                <a:gd name="T3" fmla="*/ 8 h 20"/>
                <a:gd name="T4" fmla="*/ 0 w 57"/>
                <a:gd name="T5" fmla="*/ 0 h 20"/>
                <a:gd name="T6" fmla="*/ 0 w 57"/>
                <a:gd name="T7" fmla="*/ 4 h 20"/>
                <a:gd name="T8" fmla="*/ 36 w 57"/>
                <a:gd name="T9" fmla="*/ 20 h 20"/>
                <a:gd name="T10" fmla="*/ 52 w 57"/>
                <a:gd name="T11" fmla="*/ 18 h 20"/>
                <a:gd name="T12" fmla="*/ 57 w 57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0">
                  <a:moveTo>
                    <a:pt x="57" y="6"/>
                  </a:moveTo>
                  <a:cubicBezTo>
                    <a:pt x="51" y="7"/>
                    <a:pt x="44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5"/>
                    <a:pt x="18" y="20"/>
                    <a:pt x="36" y="20"/>
                  </a:cubicBezTo>
                  <a:cubicBezTo>
                    <a:pt x="42" y="20"/>
                    <a:pt x="47" y="19"/>
                    <a:pt x="52" y="18"/>
                  </a:cubicBezTo>
                  <a:cubicBezTo>
                    <a:pt x="52" y="14"/>
                    <a:pt x="54" y="9"/>
                    <a:pt x="5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Freeform 111">
              <a:extLst>
                <a:ext uri="{FF2B5EF4-FFF2-40B4-BE49-F238E27FC236}">
                  <a16:creationId xmlns:a16="http://schemas.microsoft.com/office/drawing/2014/main" id="{6EF24362-E0DA-4AC4-8959-78B877117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1" y="4389438"/>
              <a:ext cx="120650" cy="92075"/>
            </a:xfrm>
            <a:custGeom>
              <a:avLst/>
              <a:gdLst>
                <a:gd name="T0" fmla="*/ 30 w 76"/>
                <a:gd name="T1" fmla="*/ 58 h 58"/>
                <a:gd name="T2" fmla="*/ 0 w 76"/>
                <a:gd name="T3" fmla="*/ 28 h 58"/>
                <a:gd name="T4" fmla="*/ 12 w 76"/>
                <a:gd name="T5" fmla="*/ 16 h 58"/>
                <a:gd name="T6" fmla="*/ 30 w 76"/>
                <a:gd name="T7" fmla="*/ 34 h 58"/>
                <a:gd name="T8" fmla="*/ 64 w 76"/>
                <a:gd name="T9" fmla="*/ 0 h 58"/>
                <a:gd name="T10" fmla="*/ 76 w 76"/>
                <a:gd name="T11" fmla="*/ 12 h 58"/>
                <a:gd name="T12" fmla="*/ 30 w 76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58">
                  <a:moveTo>
                    <a:pt x="30" y="58"/>
                  </a:moveTo>
                  <a:lnTo>
                    <a:pt x="0" y="28"/>
                  </a:lnTo>
                  <a:lnTo>
                    <a:pt x="12" y="16"/>
                  </a:lnTo>
                  <a:lnTo>
                    <a:pt x="30" y="34"/>
                  </a:lnTo>
                  <a:lnTo>
                    <a:pt x="64" y="0"/>
                  </a:lnTo>
                  <a:lnTo>
                    <a:pt x="76" y="12"/>
                  </a:lnTo>
                  <a:lnTo>
                    <a:pt x="3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3736E1-2992-4083-9E44-FFB88C957DBA}"/>
              </a:ext>
            </a:extLst>
          </p:cNvPr>
          <p:cNvGrpSpPr/>
          <p:nvPr/>
        </p:nvGrpSpPr>
        <p:grpSpPr>
          <a:xfrm>
            <a:off x="6235416" y="4623678"/>
            <a:ext cx="399276" cy="372506"/>
            <a:chOff x="6270626" y="4183063"/>
            <a:chExt cx="303212" cy="301625"/>
          </a:xfrm>
          <a:solidFill>
            <a:schemeClr val="tx2">
              <a:lumMod val="75000"/>
            </a:schemeClr>
          </a:solidFill>
        </p:grpSpPr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19975803-C819-4A84-82CA-A6E916322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6" y="4310063"/>
              <a:ext cx="230188" cy="63500"/>
            </a:xfrm>
            <a:custGeom>
              <a:avLst/>
              <a:gdLst>
                <a:gd name="T0" fmla="*/ 36 w 72"/>
                <a:gd name="T1" fmla="*/ 20 h 20"/>
                <a:gd name="T2" fmla="*/ 72 w 72"/>
                <a:gd name="T3" fmla="*/ 8 h 20"/>
                <a:gd name="T4" fmla="*/ 72 w 72"/>
                <a:gd name="T5" fmla="*/ 0 h 20"/>
                <a:gd name="T6" fmla="*/ 36 w 72"/>
                <a:gd name="T7" fmla="*/ 8 h 20"/>
                <a:gd name="T8" fmla="*/ 0 w 72"/>
                <a:gd name="T9" fmla="*/ 0 h 20"/>
                <a:gd name="T10" fmla="*/ 0 w 72"/>
                <a:gd name="T11" fmla="*/ 8 h 20"/>
                <a:gd name="T12" fmla="*/ 36 w 7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20"/>
                  </a:moveTo>
                  <a:cubicBezTo>
                    <a:pt x="63" y="20"/>
                    <a:pt x="72" y="11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C347C849-36CB-4F18-BF69-818D44F1C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6" y="4246563"/>
              <a:ext cx="230188" cy="63500"/>
            </a:xfrm>
            <a:custGeom>
              <a:avLst/>
              <a:gdLst>
                <a:gd name="T0" fmla="*/ 36 w 72"/>
                <a:gd name="T1" fmla="*/ 20 h 20"/>
                <a:gd name="T2" fmla="*/ 72 w 72"/>
                <a:gd name="T3" fmla="*/ 8 h 20"/>
                <a:gd name="T4" fmla="*/ 72 w 72"/>
                <a:gd name="T5" fmla="*/ 0 h 20"/>
                <a:gd name="T6" fmla="*/ 36 w 72"/>
                <a:gd name="T7" fmla="*/ 8 h 20"/>
                <a:gd name="T8" fmla="*/ 0 w 72"/>
                <a:gd name="T9" fmla="*/ 0 h 20"/>
                <a:gd name="T10" fmla="*/ 0 w 72"/>
                <a:gd name="T11" fmla="*/ 8 h 20"/>
                <a:gd name="T12" fmla="*/ 36 w 7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0">
                  <a:moveTo>
                    <a:pt x="36" y="20"/>
                  </a:moveTo>
                  <a:cubicBezTo>
                    <a:pt x="63" y="20"/>
                    <a:pt x="72" y="11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5"/>
                    <a:pt x="53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1"/>
                    <a:pt x="9" y="20"/>
                    <a:pt x="3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671DF324-0779-4CA0-A903-EFC2091CF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6" y="4183063"/>
              <a:ext cx="217488" cy="63500"/>
            </a:xfrm>
            <a:custGeom>
              <a:avLst/>
              <a:gdLst>
                <a:gd name="T0" fmla="*/ 34 w 68"/>
                <a:gd name="T1" fmla="*/ 20 h 20"/>
                <a:gd name="T2" fmla="*/ 68 w 68"/>
                <a:gd name="T3" fmla="*/ 11 h 20"/>
                <a:gd name="T4" fmla="*/ 34 w 68"/>
                <a:gd name="T5" fmla="*/ 0 h 20"/>
                <a:gd name="T6" fmla="*/ 0 w 68"/>
                <a:gd name="T7" fmla="*/ 11 h 20"/>
                <a:gd name="T8" fmla="*/ 34 w 68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0">
                  <a:moveTo>
                    <a:pt x="34" y="20"/>
                  </a:moveTo>
                  <a:cubicBezTo>
                    <a:pt x="55" y="20"/>
                    <a:pt x="65" y="15"/>
                    <a:pt x="68" y="11"/>
                  </a:cubicBezTo>
                  <a:cubicBezTo>
                    <a:pt x="64" y="4"/>
                    <a:pt x="49" y="0"/>
                    <a:pt x="34" y="0"/>
                  </a:cubicBezTo>
                  <a:cubicBezTo>
                    <a:pt x="19" y="0"/>
                    <a:pt x="4" y="4"/>
                    <a:pt x="0" y="11"/>
                  </a:cubicBezTo>
                  <a:cubicBezTo>
                    <a:pt x="3" y="15"/>
                    <a:pt x="13" y="20"/>
                    <a:pt x="3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46F773B6-5E00-4F8D-9200-502EE6541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6" y="4373563"/>
              <a:ext cx="198438" cy="63500"/>
            </a:xfrm>
            <a:custGeom>
              <a:avLst/>
              <a:gdLst>
                <a:gd name="T0" fmla="*/ 62 w 62"/>
                <a:gd name="T1" fmla="*/ 5 h 20"/>
                <a:gd name="T2" fmla="*/ 36 w 62"/>
                <a:gd name="T3" fmla="*/ 8 h 20"/>
                <a:gd name="T4" fmla="*/ 0 w 62"/>
                <a:gd name="T5" fmla="*/ 0 h 20"/>
                <a:gd name="T6" fmla="*/ 0 w 62"/>
                <a:gd name="T7" fmla="*/ 4 h 20"/>
                <a:gd name="T8" fmla="*/ 36 w 62"/>
                <a:gd name="T9" fmla="*/ 20 h 20"/>
                <a:gd name="T10" fmla="*/ 56 w 62"/>
                <a:gd name="T11" fmla="*/ 17 h 20"/>
                <a:gd name="T12" fmla="*/ 62 w 62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0">
                  <a:moveTo>
                    <a:pt x="62" y="5"/>
                  </a:moveTo>
                  <a:cubicBezTo>
                    <a:pt x="55" y="7"/>
                    <a:pt x="46" y="8"/>
                    <a:pt x="36" y="8"/>
                  </a:cubicBezTo>
                  <a:cubicBezTo>
                    <a:pt x="19" y="8"/>
                    <a:pt x="7" y="5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5"/>
                    <a:pt x="18" y="20"/>
                    <a:pt x="36" y="20"/>
                  </a:cubicBezTo>
                  <a:cubicBezTo>
                    <a:pt x="43" y="20"/>
                    <a:pt x="50" y="19"/>
                    <a:pt x="56" y="17"/>
                  </a:cubicBezTo>
                  <a:cubicBezTo>
                    <a:pt x="57" y="13"/>
                    <a:pt x="59" y="8"/>
                    <a:pt x="6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7C8F4577-0C4C-41BA-ADBB-523BBE3BB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588" y="4389438"/>
              <a:ext cx="95250" cy="95250"/>
            </a:xfrm>
            <a:custGeom>
              <a:avLst/>
              <a:gdLst>
                <a:gd name="T0" fmla="*/ 60 w 60"/>
                <a:gd name="T1" fmla="*/ 12 h 60"/>
                <a:gd name="T2" fmla="*/ 48 w 60"/>
                <a:gd name="T3" fmla="*/ 0 h 60"/>
                <a:gd name="T4" fmla="*/ 30 w 60"/>
                <a:gd name="T5" fmla="*/ 18 h 60"/>
                <a:gd name="T6" fmla="*/ 12 w 60"/>
                <a:gd name="T7" fmla="*/ 0 h 60"/>
                <a:gd name="T8" fmla="*/ 0 w 60"/>
                <a:gd name="T9" fmla="*/ 12 h 60"/>
                <a:gd name="T10" fmla="*/ 18 w 60"/>
                <a:gd name="T11" fmla="*/ 30 h 60"/>
                <a:gd name="T12" fmla="*/ 0 w 60"/>
                <a:gd name="T13" fmla="*/ 48 h 60"/>
                <a:gd name="T14" fmla="*/ 12 w 60"/>
                <a:gd name="T15" fmla="*/ 60 h 60"/>
                <a:gd name="T16" fmla="*/ 30 w 60"/>
                <a:gd name="T17" fmla="*/ 42 h 60"/>
                <a:gd name="T18" fmla="*/ 48 w 60"/>
                <a:gd name="T19" fmla="*/ 60 h 60"/>
                <a:gd name="T20" fmla="*/ 60 w 60"/>
                <a:gd name="T21" fmla="*/ 48 h 60"/>
                <a:gd name="T22" fmla="*/ 42 w 60"/>
                <a:gd name="T23" fmla="*/ 30 h 60"/>
                <a:gd name="T24" fmla="*/ 60 w 60"/>
                <a:gd name="T25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60">
                  <a:moveTo>
                    <a:pt x="60" y="12"/>
                  </a:moveTo>
                  <a:lnTo>
                    <a:pt x="48" y="0"/>
                  </a:lnTo>
                  <a:lnTo>
                    <a:pt x="30" y="18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8" y="30"/>
                  </a:lnTo>
                  <a:lnTo>
                    <a:pt x="0" y="48"/>
                  </a:lnTo>
                  <a:lnTo>
                    <a:pt x="12" y="60"/>
                  </a:lnTo>
                  <a:lnTo>
                    <a:pt x="30" y="42"/>
                  </a:lnTo>
                  <a:lnTo>
                    <a:pt x="48" y="60"/>
                  </a:lnTo>
                  <a:lnTo>
                    <a:pt x="60" y="48"/>
                  </a:lnTo>
                  <a:lnTo>
                    <a:pt x="42" y="30"/>
                  </a:lnTo>
                  <a:lnTo>
                    <a:pt x="6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9816375-5847-42FC-920C-3B9362DC160F}"/>
              </a:ext>
            </a:extLst>
          </p:cNvPr>
          <p:cNvGrpSpPr/>
          <p:nvPr/>
        </p:nvGrpSpPr>
        <p:grpSpPr>
          <a:xfrm>
            <a:off x="9490252" y="3898272"/>
            <a:ext cx="334473" cy="315650"/>
            <a:chOff x="8742363" y="3595688"/>
            <a:chExt cx="254000" cy="255588"/>
          </a:xfrm>
          <a:solidFill>
            <a:schemeClr val="tx2">
              <a:lumMod val="75000"/>
            </a:schemeClr>
          </a:solidFill>
        </p:grpSpPr>
        <p:sp>
          <p:nvSpPr>
            <p:cNvPr id="110" name="Oval 117">
              <a:extLst>
                <a:ext uri="{FF2B5EF4-FFF2-40B4-BE49-F238E27FC236}">
                  <a16:creationId xmlns:a16="http://schemas.microsoft.com/office/drawing/2014/main" id="{1453EF26-B582-4CDE-9C94-1A74B836A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8263" y="3825875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1" name="Oval 118">
              <a:extLst>
                <a:ext uri="{FF2B5EF4-FFF2-40B4-BE49-F238E27FC236}">
                  <a16:creationId xmlns:a16="http://schemas.microsoft.com/office/drawing/2014/main" id="{1EE9E153-DEF8-4E77-855D-2FDA727AF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5063" y="3825875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Freeform 119">
              <a:extLst>
                <a:ext uri="{FF2B5EF4-FFF2-40B4-BE49-F238E27FC236}">
                  <a16:creationId xmlns:a16="http://schemas.microsoft.com/office/drawing/2014/main" id="{1C3855BE-2888-4D80-93C8-B083E30F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2363" y="3697288"/>
              <a:ext cx="254000" cy="153988"/>
            </a:xfrm>
            <a:custGeom>
              <a:avLst/>
              <a:gdLst>
                <a:gd name="T0" fmla="*/ 0 w 80"/>
                <a:gd name="T1" fmla="*/ 0 h 48"/>
                <a:gd name="T2" fmla="*/ 0 w 80"/>
                <a:gd name="T3" fmla="*/ 16 h 48"/>
                <a:gd name="T4" fmla="*/ 8 w 80"/>
                <a:gd name="T5" fmla="*/ 24 h 48"/>
                <a:gd name="T6" fmla="*/ 36 w 80"/>
                <a:gd name="T7" fmla="*/ 24 h 48"/>
                <a:gd name="T8" fmla="*/ 36 w 80"/>
                <a:gd name="T9" fmla="*/ 40 h 48"/>
                <a:gd name="T10" fmla="*/ 16 w 80"/>
                <a:gd name="T11" fmla="*/ 40 h 48"/>
                <a:gd name="T12" fmla="*/ 16 w 80"/>
                <a:gd name="T13" fmla="*/ 48 h 48"/>
                <a:gd name="T14" fmla="*/ 64 w 80"/>
                <a:gd name="T15" fmla="*/ 48 h 48"/>
                <a:gd name="T16" fmla="*/ 64 w 80"/>
                <a:gd name="T17" fmla="*/ 40 h 48"/>
                <a:gd name="T18" fmla="*/ 44 w 80"/>
                <a:gd name="T19" fmla="*/ 40 h 48"/>
                <a:gd name="T20" fmla="*/ 44 w 80"/>
                <a:gd name="T21" fmla="*/ 24 h 48"/>
                <a:gd name="T22" fmla="*/ 72 w 80"/>
                <a:gd name="T23" fmla="*/ 24 h 48"/>
                <a:gd name="T24" fmla="*/ 80 w 80"/>
                <a:gd name="T25" fmla="*/ 16 h 48"/>
                <a:gd name="T26" fmla="*/ 80 w 80"/>
                <a:gd name="T27" fmla="*/ 0 h 48"/>
                <a:gd name="T28" fmla="*/ 0 w 80"/>
                <a:gd name="T29" fmla="*/ 0 h 48"/>
                <a:gd name="T30" fmla="*/ 32 w 80"/>
                <a:gd name="T31" fmla="*/ 16 h 48"/>
                <a:gd name="T32" fmla="*/ 12 w 80"/>
                <a:gd name="T33" fmla="*/ 16 h 48"/>
                <a:gd name="T34" fmla="*/ 12 w 80"/>
                <a:gd name="T35" fmla="*/ 8 h 48"/>
                <a:gd name="T36" fmla="*/ 32 w 80"/>
                <a:gd name="T37" fmla="*/ 8 h 48"/>
                <a:gd name="T38" fmla="*/ 32 w 80"/>
                <a:gd name="T39" fmla="*/ 16 h 48"/>
                <a:gd name="T40" fmla="*/ 52 w 80"/>
                <a:gd name="T41" fmla="*/ 16 h 48"/>
                <a:gd name="T42" fmla="*/ 48 w 80"/>
                <a:gd name="T43" fmla="*/ 12 h 48"/>
                <a:gd name="T44" fmla="*/ 52 w 80"/>
                <a:gd name="T45" fmla="*/ 8 h 48"/>
                <a:gd name="T46" fmla="*/ 56 w 80"/>
                <a:gd name="T47" fmla="*/ 12 h 48"/>
                <a:gd name="T48" fmla="*/ 52 w 80"/>
                <a:gd name="T49" fmla="*/ 16 h 48"/>
                <a:gd name="T50" fmla="*/ 64 w 80"/>
                <a:gd name="T51" fmla="*/ 16 h 48"/>
                <a:gd name="T52" fmla="*/ 60 w 80"/>
                <a:gd name="T53" fmla="*/ 12 h 48"/>
                <a:gd name="T54" fmla="*/ 64 w 80"/>
                <a:gd name="T55" fmla="*/ 8 h 48"/>
                <a:gd name="T56" fmla="*/ 68 w 80"/>
                <a:gd name="T57" fmla="*/ 12 h 48"/>
                <a:gd name="T58" fmla="*/ 64 w 80"/>
                <a:gd name="T59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20"/>
                    <a:pt x="4" y="24"/>
                    <a:pt x="8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6" y="24"/>
                    <a:pt x="80" y="20"/>
                    <a:pt x="80" y="16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0" y="0"/>
                  </a:lnTo>
                  <a:close/>
                  <a:moveTo>
                    <a:pt x="3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6"/>
                  </a:lnTo>
                  <a:close/>
                  <a:moveTo>
                    <a:pt x="52" y="16"/>
                  </a:moveTo>
                  <a:cubicBezTo>
                    <a:pt x="50" y="16"/>
                    <a:pt x="48" y="14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54" y="8"/>
                    <a:pt x="56" y="10"/>
                    <a:pt x="56" y="12"/>
                  </a:cubicBezTo>
                  <a:cubicBezTo>
                    <a:pt x="56" y="14"/>
                    <a:pt x="54" y="16"/>
                    <a:pt x="52" y="16"/>
                  </a:cubicBezTo>
                  <a:close/>
                  <a:moveTo>
                    <a:pt x="64" y="16"/>
                  </a:moveTo>
                  <a:cubicBezTo>
                    <a:pt x="62" y="16"/>
                    <a:pt x="60" y="14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6" y="8"/>
                    <a:pt x="68" y="10"/>
                    <a:pt x="68" y="12"/>
                  </a:cubicBezTo>
                  <a:cubicBezTo>
                    <a:pt x="68" y="14"/>
                    <a:pt x="66" y="16"/>
                    <a:pt x="6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3" name="Freeform 120">
              <a:extLst>
                <a:ext uri="{FF2B5EF4-FFF2-40B4-BE49-F238E27FC236}">
                  <a16:creationId xmlns:a16="http://schemas.microsoft.com/office/drawing/2014/main" id="{5BE14D05-4DBD-4A86-B268-B53EC5A16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2363" y="3595688"/>
              <a:ext cx="254000" cy="76200"/>
            </a:xfrm>
            <a:custGeom>
              <a:avLst/>
              <a:gdLst>
                <a:gd name="T0" fmla="*/ 80 w 80"/>
                <a:gd name="T1" fmla="*/ 24 h 24"/>
                <a:gd name="T2" fmla="*/ 80 w 80"/>
                <a:gd name="T3" fmla="*/ 8 h 24"/>
                <a:gd name="T4" fmla="*/ 72 w 80"/>
                <a:gd name="T5" fmla="*/ 0 h 24"/>
                <a:gd name="T6" fmla="*/ 8 w 80"/>
                <a:gd name="T7" fmla="*/ 0 h 24"/>
                <a:gd name="T8" fmla="*/ 0 w 80"/>
                <a:gd name="T9" fmla="*/ 8 h 24"/>
                <a:gd name="T10" fmla="*/ 0 w 80"/>
                <a:gd name="T11" fmla="*/ 24 h 24"/>
                <a:gd name="T12" fmla="*/ 80 w 80"/>
                <a:gd name="T13" fmla="*/ 24 h 24"/>
                <a:gd name="T14" fmla="*/ 64 w 80"/>
                <a:gd name="T15" fmla="*/ 8 h 24"/>
                <a:gd name="T16" fmla="*/ 68 w 80"/>
                <a:gd name="T17" fmla="*/ 12 h 24"/>
                <a:gd name="T18" fmla="*/ 64 w 80"/>
                <a:gd name="T19" fmla="*/ 16 h 24"/>
                <a:gd name="T20" fmla="*/ 60 w 80"/>
                <a:gd name="T21" fmla="*/ 12 h 24"/>
                <a:gd name="T22" fmla="*/ 64 w 80"/>
                <a:gd name="T23" fmla="*/ 8 h 24"/>
                <a:gd name="T24" fmla="*/ 52 w 80"/>
                <a:gd name="T25" fmla="*/ 8 h 24"/>
                <a:gd name="T26" fmla="*/ 56 w 80"/>
                <a:gd name="T27" fmla="*/ 12 h 24"/>
                <a:gd name="T28" fmla="*/ 52 w 80"/>
                <a:gd name="T29" fmla="*/ 16 h 24"/>
                <a:gd name="T30" fmla="*/ 48 w 80"/>
                <a:gd name="T31" fmla="*/ 12 h 24"/>
                <a:gd name="T32" fmla="*/ 52 w 80"/>
                <a:gd name="T33" fmla="*/ 8 h 24"/>
                <a:gd name="T34" fmla="*/ 12 w 80"/>
                <a:gd name="T35" fmla="*/ 8 h 24"/>
                <a:gd name="T36" fmla="*/ 32 w 80"/>
                <a:gd name="T37" fmla="*/ 8 h 24"/>
                <a:gd name="T38" fmla="*/ 32 w 80"/>
                <a:gd name="T39" fmla="*/ 16 h 24"/>
                <a:gd name="T40" fmla="*/ 12 w 80"/>
                <a:gd name="T41" fmla="*/ 16 h 24"/>
                <a:gd name="T42" fmla="*/ 12 w 80"/>
                <a:gd name="T4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24">
                  <a:moveTo>
                    <a:pt x="80" y="24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80" y="24"/>
                  </a:lnTo>
                  <a:close/>
                  <a:moveTo>
                    <a:pt x="64" y="8"/>
                  </a:moveTo>
                  <a:cubicBezTo>
                    <a:pt x="66" y="8"/>
                    <a:pt x="68" y="10"/>
                    <a:pt x="68" y="12"/>
                  </a:cubicBezTo>
                  <a:cubicBezTo>
                    <a:pt x="68" y="14"/>
                    <a:pt x="66" y="16"/>
                    <a:pt x="64" y="16"/>
                  </a:cubicBezTo>
                  <a:cubicBezTo>
                    <a:pt x="62" y="16"/>
                    <a:pt x="60" y="14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lose/>
                  <a:moveTo>
                    <a:pt x="52" y="8"/>
                  </a:moveTo>
                  <a:cubicBezTo>
                    <a:pt x="54" y="8"/>
                    <a:pt x="56" y="10"/>
                    <a:pt x="56" y="12"/>
                  </a:cubicBezTo>
                  <a:cubicBezTo>
                    <a:pt x="56" y="14"/>
                    <a:pt x="54" y="16"/>
                    <a:pt x="52" y="16"/>
                  </a:cubicBezTo>
                  <a:cubicBezTo>
                    <a:pt x="50" y="16"/>
                    <a:pt x="48" y="14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lose/>
                  <a:moveTo>
                    <a:pt x="12" y="8"/>
                  </a:moveTo>
                  <a:cubicBezTo>
                    <a:pt x="32" y="8"/>
                    <a:pt x="32" y="8"/>
                    <a:pt x="32" y="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1" name="Freeform 121">
            <a:extLst>
              <a:ext uri="{FF2B5EF4-FFF2-40B4-BE49-F238E27FC236}">
                <a16:creationId xmlns:a16="http://schemas.microsoft.com/office/drawing/2014/main" id="{27FB13BE-6267-46FB-A4D0-0A1DDB30FBC8}"/>
              </a:ext>
            </a:extLst>
          </p:cNvPr>
          <p:cNvSpPr>
            <a:spLocks noEditPoints="1"/>
          </p:cNvSpPr>
          <p:nvPr/>
        </p:nvSpPr>
        <p:spPr bwMode="auto">
          <a:xfrm>
            <a:off x="7073687" y="4655047"/>
            <a:ext cx="336564" cy="313689"/>
          </a:xfrm>
          <a:custGeom>
            <a:avLst/>
            <a:gdLst>
              <a:gd name="T0" fmla="*/ 40 w 80"/>
              <a:gd name="T1" fmla="*/ 0 h 80"/>
              <a:gd name="T2" fmla="*/ 0 w 80"/>
              <a:gd name="T3" fmla="*/ 40 h 80"/>
              <a:gd name="T4" fmla="*/ 40 w 80"/>
              <a:gd name="T5" fmla="*/ 80 h 80"/>
              <a:gd name="T6" fmla="*/ 80 w 80"/>
              <a:gd name="T7" fmla="*/ 40 h 80"/>
              <a:gd name="T8" fmla="*/ 40 w 80"/>
              <a:gd name="T9" fmla="*/ 0 h 80"/>
              <a:gd name="T10" fmla="*/ 60 w 80"/>
              <a:gd name="T11" fmla="*/ 44 h 80"/>
              <a:gd name="T12" fmla="*/ 44 w 80"/>
              <a:gd name="T13" fmla="*/ 44 h 80"/>
              <a:gd name="T14" fmla="*/ 44 w 80"/>
              <a:gd name="T15" fmla="*/ 60 h 80"/>
              <a:gd name="T16" fmla="*/ 36 w 80"/>
              <a:gd name="T17" fmla="*/ 60 h 80"/>
              <a:gd name="T18" fmla="*/ 36 w 80"/>
              <a:gd name="T19" fmla="*/ 44 h 80"/>
              <a:gd name="T20" fmla="*/ 20 w 80"/>
              <a:gd name="T21" fmla="*/ 44 h 80"/>
              <a:gd name="T22" fmla="*/ 20 w 80"/>
              <a:gd name="T23" fmla="*/ 36 h 80"/>
              <a:gd name="T24" fmla="*/ 36 w 80"/>
              <a:gd name="T25" fmla="*/ 36 h 80"/>
              <a:gd name="T26" fmla="*/ 36 w 80"/>
              <a:gd name="T27" fmla="*/ 20 h 80"/>
              <a:gd name="T28" fmla="*/ 44 w 80"/>
              <a:gd name="T29" fmla="*/ 20 h 80"/>
              <a:gd name="T30" fmla="*/ 44 w 80"/>
              <a:gd name="T31" fmla="*/ 36 h 80"/>
              <a:gd name="T32" fmla="*/ 60 w 80"/>
              <a:gd name="T33" fmla="*/ 36 h 80"/>
              <a:gd name="T34" fmla="*/ 60 w 80"/>
              <a:gd name="T35" fmla="*/ 4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0" h="8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2"/>
                  <a:pt x="18" y="80"/>
                  <a:pt x="40" y="80"/>
                </a:cubicBezTo>
                <a:cubicBezTo>
                  <a:pt x="62" y="80"/>
                  <a:pt x="80" y="62"/>
                  <a:pt x="80" y="40"/>
                </a:cubicBezTo>
                <a:cubicBezTo>
                  <a:pt x="80" y="18"/>
                  <a:pt x="62" y="0"/>
                  <a:pt x="40" y="0"/>
                </a:cubicBezTo>
                <a:close/>
                <a:moveTo>
                  <a:pt x="60" y="44"/>
                </a:moveTo>
                <a:cubicBezTo>
                  <a:pt x="44" y="44"/>
                  <a:pt x="44" y="44"/>
                  <a:pt x="44" y="44"/>
                </a:cubicBezTo>
                <a:cubicBezTo>
                  <a:pt x="44" y="60"/>
                  <a:pt x="44" y="60"/>
                  <a:pt x="44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44"/>
                  <a:pt x="36" y="44"/>
                  <a:pt x="36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36"/>
                  <a:pt x="20" y="36"/>
                  <a:pt x="20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20"/>
                  <a:pt x="36" y="20"/>
                  <a:pt x="36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4" y="36"/>
                  <a:pt x="44" y="36"/>
                  <a:pt x="44" y="36"/>
                </a:cubicBezTo>
                <a:cubicBezTo>
                  <a:pt x="60" y="36"/>
                  <a:pt x="60" y="36"/>
                  <a:pt x="60" y="36"/>
                </a:cubicBezTo>
                <a:lnTo>
                  <a:pt x="60" y="4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52" name="Freeform 122">
            <a:extLst>
              <a:ext uri="{FF2B5EF4-FFF2-40B4-BE49-F238E27FC236}">
                <a16:creationId xmlns:a16="http://schemas.microsoft.com/office/drawing/2014/main" id="{0D964A82-B23F-48F2-A57D-507F4CEA181F}"/>
              </a:ext>
            </a:extLst>
          </p:cNvPr>
          <p:cNvSpPr>
            <a:spLocks noEditPoints="1"/>
          </p:cNvSpPr>
          <p:nvPr/>
        </p:nvSpPr>
        <p:spPr bwMode="auto">
          <a:xfrm>
            <a:off x="7880603" y="4655047"/>
            <a:ext cx="334473" cy="313689"/>
          </a:xfrm>
          <a:custGeom>
            <a:avLst/>
            <a:gdLst>
              <a:gd name="T0" fmla="*/ 40 w 80"/>
              <a:gd name="T1" fmla="*/ 0 h 80"/>
              <a:gd name="T2" fmla="*/ 0 w 80"/>
              <a:gd name="T3" fmla="*/ 40 h 80"/>
              <a:gd name="T4" fmla="*/ 40 w 80"/>
              <a:gd name="T5" fmla="*/ 80 h 80"/>
              <a:gd name="T6" fmla="*/ 80 w 80"/>
              <a:gd name="T7" fmla="*/ 40 h 80"/>
              <a:gd name="T8" fmla="*/ 40 w 80"/>
              <a:gd name="T9" fmla="*/ 0 h 80"/>
              <a:gd name="T10" fmla="*/ 60 w 80"/>
              <a:gd name="T11" fmla="*/ 44 h 80"/>
              <a:gd name="T12" fmla="*/ 20 w 80"/>
              <a:gd name="T13" fmla="*/ 44 h 80"/>
              <a:gd name="T14" fmla="*/ 20 w 80"/>
              <a:gd name="T15" fmla="*/ 36 h 80"/>
              <a:gd name="T16" fmla="*/ 60 w 80"/>
              <a:gd name="T17" fmla="*/ 36 h 80"/>
              <a:gd name="T18" fmla="*/ 60 w 80"/>
              <a:gd name="T19" fmla="*/ 4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2"/>
                  <a:pt x="18" y="80"/>
                  <a:pt x="40" y="80"/>
                </a:cubicBezTo>
                <a:cubicBezTo>
                  <a:pt x="62" y="80"/>
                  <a:pt x="80" y="62"/>
                  <a:pt x="80" y="40"/>
                </a:cubicBezTo>
                <a:cubicBezTo>
                  <a:pt x="80" y="18"/>
                  <a:pt x="62" y="0"/>
                  <a:pt x="40" y="0"/>
                </a:cubicBezTo>
                <a:close/>
                <a:moveTo>
                  <a:pt x="60" y="44"/>
                </a:moveTo>
                <a:cubicBezTo>
                  <a:pt x="20" y="44"/>
                  <a:pt x="20" y="44"/>
                  <a:pt x="20" y="44"/>
                </a:cubicBezTo>
                <a:cubicBezTo>
                  <a:pt x="20" y="36"/>
                  <a:pt x="20" y="36"/>
                  <a:pt x="20" y="36"/>
                </a:cubicBezTo>
                <a:cubicBezTo>
                  <a:pt x="60" y="36"/>
                  <a:pt x="60" y="36"/>
                  <a:pt x="60" y="36"/>
                </a:cubicBezTo>
                <a:lnTo>
                  <a:pt x="60" y="44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53" name="Freeform 123">
            <a:extLst>
              <a:ext uri="{FF2B5EF4-FFF2-40B4-BE49-F238E27FC236}">
                <a16:creationId xmlns:a16="http://schemas.microsoft.com/office/drawing/2014/main" id="{4BD12AB8-97E3-44F5-8DCB-6842CF2B4E23}"/>
              </a:ext>
            </a:extLst>
          </p:cNvPr>
          <p:cNvSpPr>
            <a:spLocks noEditPoints="1"/>
          </p:cNvSpPr>
          <p:nvPr/>
        </p:nvSpPr>
        <p:spPr bwMode="auto">
          <a:xfrm>
            <a:off x="8685428" y="4655047"/>
            <a:ext cx="334473" cy="313689"/>
          </a:xfrm>
          <a:custGeom>
            <a:avLst/>
            <a:gdLst>
              <a:gd name="T0" fmla="*/ 40 w 80"/>
              <a:gd name="T1" fmla="*/ 0 h 80"/>
              <a:gd name="T2" fmla="*/ 0 w 80"/>
              <a:gd name="T3" fmla="*/ 40 h 80"/>
              <a:gd name="T4" fmla="*/ 40 w 80"/>
              <a:gd name="T5" fmla="*/ 80 h 80"/>
              <a:gd name="T6" fmla="*/ 80 w 80"/>
              <a:gd name="T7" fmla="*/ 40 h 80"/>
              <a:gd name="T8" fmla="*/ 40 w 80"/>
              <a:gd name="T9" fmla="*/ 0 h 80"/>
              <a:gd name="T10" fmla="*/ 59 w 80"/>
              <a:gd name="T11" fmla="*/ 53 h 80"/>
              <a:gd name="T12" fmla="*/ 53 w 80"/>
              <a:gd name="T13" fmla="*/ 59 h 80"/>
              <a:gd name="T14" fmla="*/ 40 w 80"/>
              <a:gd name="T15" fmla="*/ 46 h 80"/>
              <a:gd name="T16" fmla="*/ 27 w 80"/>
              <a:gd name="T17" fmla="*/ 59 h 80"/>
              <a:gd name="T18" fmla="*/ 21 w 80"/>
              <a:gd name="T19" fmla="*/ 53 h 80"/>
              <a:gd name="T20" fmla="*/ 34 w 80"/>
              <a:gd name="T21" fmla="*/ 40 h 80"/>
              <a:gd name="T22" fmla="*/ 21 w 80"/>
              <a:gd name="T23" fmla="*/ 27 h 80"/>
              <a:gd name="T24" fmla="*/ 27 w 80"/>
              <a:gd name="T25" fmla="*/ 21 h 80"/>
              <a:gd name="T26" fmla="*/ 40 w 80"/>
              <a:gd name="T27" fmla="*/ 34 h 80"/>
              <a:gd name="T28" fmla="*/ 53 w 80"/>
              <a:gd name="T29" fmla="*/ 21 h 80"/>
              <a:gd name="T30" fmla="*/ 59 w 80"/>
              <a:gd name="T31" fmla="*/ 27 h 80"/>
              <a:gd name="T32" fmla="*/ 46 w 80"/>
              <a:gd name="T33" fmla="*/ 40 h 80"/>
              <a:gd name="T34" fmla="*/ 59 w 80"/>
              <a:gd name="T35" fmla="*/ 5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0" h="8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2"/>
                  <a:pt x="18" y="80"/>
                  <a:pt x="40" y="80"/>
                </a:cubicBezTo>
                <a:cubicBezTo>
                  <a:pt x="62" y="80"/>
                  <a:pt x="80" y="62"/>
                  <a:pt x="80" y="40"/>
                </a:cubicBezTo>
                <a:cubicBezTo>
                  <a:pt x="80" y="18"/>
                  <a:pt x="62" y="0"/>
                  <a:pt x="40" y="0"/>
                </a:cubicBezTo>
                <a:close/>
                <a:moveTo>
                  <a:pt x="59" y="53"/>
                </a:moveTo>
                <a:cubicBezTo>
                  <a:pt x="53" y="59"/>
                  <a:pt x="53" y="59"/>
                  <a:pt x="53" y="59"/>
                </a:cubicBezTo>
                <a:cubicBezTo>
                  <a:pt x="40" y="46"/>
                  <a:pt x="40" y="46"/>
                  <a:pt x="40" y="46"/>
                </a:cubicBezTo>
                <a:cubicBezTo>
                  <a:pt x="27" y="59"/>
                  <a:pt x="27" y="59"/>
                  <a:pt x="27" y="59"/>
                </a:cubicBezTo>
                <a:cubicBezTo>
                  <a:pt x="21" y="53"/>
                  <a:pt x="21" y="53"/>
                  <a:pt x="21" y="53"/>
                </a:cubicBezTo>
                <a:cubicBezTo>
                  <a:pt x="34" y="40"/>
                  <a:pt x="34" y="40"/>
                  <a:pt x="34" y="40"/>
                </a:cubicBezTo>
                <a:cubicBezTo>
                  <a:pt x="21" y="27"/>
                  <a:pt x="21" y="27"/>
                  <a:pt x="21" y="27"/>
                </a:cubicBezTo>
                <a:cubicBezTo>
                  <a:pt x="27" y="21"/>
                  <a:pt x="27" y="21"/>
                  <a:pt x="27" y="21"/>
                </a:cubicBezTo>
                <a:cubicBezTo>
                  <a:pt x="40" y="34"/>
                  <a:pt x="40" y="34"/>
                  <a:pt x="40" y="34"/>
                </a:cubicBezTo>
                <a:cubicBezTo>
                  <a:pt x="53" y="21"/>
                  <a:pt x="53" y="21"/>
                  <a:pt x="53" y="21"/>
                </a:cubicBezTo>
                <a:cubicBezTo>
                  <a:pt x="59" y="27"/>
                  <a:pt x="59" y="27"/>
                  <a:pt x="59" y="27"/>
                </a:cubicBezTo>
                <a:cubicBezTo>
                  <a:pt x="46" y="40"/>
                  <a:pt x="46" y="40"/>
                  <a:pt x="46" y="40"/>
                </a:cubicBezTo>
                <a:lnTo>
                  <a:pt x="59" y="5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54" name="Freeform 124">
            <a:extLst>
              <a:ext uri="{FF2B5EF4-FFF2-40B4-BE49-F238E27FC236}">
                <a16:creationId xmlns:a16="http://schemas.microsoft.com/office/drawing/2014/main" id="{F9FA4370-C268-437A-89CA-28BCB02C74CA}"/>
              </a:ext>
            </a:extLst>
          </p:cNvPr>
          <p:cNvSpPr>
            <a:spLocks/>
          </p:cNvSpPr>
          <p:nvPr/>
        </p:nvSpPr>
        <p:spPr bwMode="auto">
          <a:xfrm>
            <a:off x="9490252" y="4655047"/>
            <a:ext cx="334473" cy="313689"/>
          </a:xfrm>
          <a:custGeom>
            <a:avLst/>
            <a:gdLst>
              <a:gd name="T0" fmla="*/ 76 w 80"/>
              <a:gd name="T1" fmla="*/ 52 h 80"/>
              <a:gd name="T2" fmla="*/ 68 w 80"/>
              <a:gd name="T3" fmla="*/ 52 h 80"/>
              <a:gd name="T4" fmla="*/ 68 w 80"/>
              <a:gd name="T5" fmla="*/ 48 h 80"/>
              <a:gd name="T6" fmla="*/ 56 w 80"/>
              <a:gd name="T7" fmla="*/ 36 h 80"/>
              <a:gd name="T8" fmla="*/ 44 w 80"/>
              <a:gd name="T9" fmla="*/ 36 h 80"/>
              <a:gd name="T10" fmla="*/ 44 w 80"/>
              <a:gd name="T11" fmla="*/ 28 h 80"/>
              <a:gd name="T12" fmla="*/ 52 w 80"/>
              <a:gd name="T13" fmla="*/ 28 h 80"/>
              <a:gd name="T14" fmla="*/ 56 w 80"/>
              <a:gd name="T15" fmla="*/ 24 h 80"/>
              <a:gd name="T16" fmla="*/ 56 w 80"/>
              <a:gd name="T17" fmla="*/ 4 h 80"/>
              <a:gd name="T18" fmla="*/ 52 w 80"/>
              <a:gd name="T19" fmla="*/ 0 h 80"/>
              <a:gd name="T20" fmla="*/ 28 w 80"/>
              <a:gd name="T21" fmla="*/ 0 h 80"/>
              <a:gd name="T22" fmla="*/ 24 w 80"/>
              <a:gd name="T23" fmla="*/ 4 h 80"/>
              <a:gd name="T24" fmla="*/ 24 w 80"/>
              <a:gd name="T25" fmla="*/ 24 h 80"/>
              <a:gd name="T26" fmla="*/ 28 w 80"/>
              <a:gd name="T27" fmla="*/ 28 h 80"/>
              <a:gd name="T28" fmla="*/ 36 w 80"/>
              <a:gd name="T29" fmla="*/ 28 h 80"/>
              <a:gd name="T30" fmla="*/ 36 w 80"/>
              <a:gd name="T31" fmla="*/ 36 h 80"/>
              <a:gd name="T32" fmla="*/ 24 w 80"/>
              <a:gd name="T33" fmla="*/ 36 h 80"/>
              <a:gd name="T34" fmla="*/ 12 w 80"/>
              <a:gd name="T35" fmla="*/ 48 h 80"/>
              <a:gd name="T36" fmla="*/ 12 w 80"/>
              <a:gd name="T37" fmla="*/ 52 h 80"/>
              <a:gd name="T38" fmla="*/ 4 w 80"/>
              <a:gd name="T39" fmla="*/ 52 h 80"/>
              <a:gd name="T40" fmla="*/ 0 w 80"/>
              <a:gd name="T41" fmla="*/ 56 h 80"/>
              <a:gd name="T42" fmla="*/ 0 w 80"/>
              <a:gd name="T43" fmla="*/ 76 h 80"/>
              <a:gd name="T44" fmla="*/ 4 w 80"/>
              <a:gd name="T45" fmla="*/ 80 h 80"/>
              <a:gd name="T46" fmla="*/ 28 w 80"/>
              <a:gd name="T47" fmla="*/ 80 h 80"/>
              <a:gd name="T48" fmla="*/ 32 w 80"/>
              <a:gd name="T49" fmla="*/ 76 h 80"/>
              <a:gd name="T50" fmla="*/ 32 w 80"/>
              <a:gd name="T51" fmla="*/ 56 h 80"/>
              <a:gd name="T52" fmla="*/ 28 w 80"/>
              <a:gd name="T53" fmla="*/ 52 h 80"/>
              <a:gd name="T54" fmla="*/ 20 w 80"/>
              <a:gd name="T55" fmla="*/ 52 h 80"/>
              <a:gd name="T56" fmla="*/ 20 w 80"/>
              <a:gd name="T57" fmla="*/ 48 h 80"/>
              <a:gd name="T58" fmla="*/ 24 w 80"/>
              <a:gd name="T59" fmla="*/ 44 h 80"/>
              <a:gd name="T60" fmla="*/ 56 w 80"/>
              <a:gd name="T61" fmla="*/ 44 h 80"/>
              <a:gd name="T62" fmla="*/ 60 w 80"/>
              <a:gd name="T63" fmla="*/ 48 h 80"/>
              <a:gd name="T64" fmla="*/ 60 w 80"/>
              <a:gd name="T65" fmla="*/ 52 h 80"/>
              <a:gd name="T66" fmla="*/ 52 w 80"/>
              <a:gd name="T67" fmla="*/ 52 h 80"/>
              <a:gd name="T68" fmla="*/ 48 w 80"/>
              <a:gd name="T69" fmla="*/ 56 h 80"/>
              <a:gd name="T70" fmla="*/ 48 w 80"/>
              <a:gd name="T71" fmla="*/ 76 h 80"/>
              <a:gd name="T72" fmla="*/ 52 w 80"/>
              <a:gd name="T73" fmla="*/ 80 h 80"/>
              <a:gd name="T74" fmla="*/ 76 w 80"/>
              <a:gd name="T75" fmla="*/ 80 h 80"/>
              <a:gd name="T76" fmla="*/ 80 w 80"/>
              <a:gd name="T77" fmla="*/ 76 h 80"/>
              <a:gd name="T78" fmla="*/ 80 w 80"/>
              <a:gd name="T79" fmla="*/ 56 h 80"/>
              <a:gd name="T80" fmla="*/ 76 w 80"/>
              <a:gd name="T81" fmla="*/ 5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0" h="80">
                <a:moveTo>
                  <a:pt x="76" y="52"/>
                </a:moveTo>
                <a:cubicBezTo>
                  <a:pt x="68" y="52"/>
                  <a:pt x="68" y="52"/>
                  <a:pt x="68" y="52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1"/>
                  <a:pt x="63" y="36"/>
                  <a:pt x="56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44" y="28"/>
                  <a:pt x="44" y="28"/>
                  <a:pt x="44" y="28"/>
                </a:cubicBezTo>
                <a:cubicBezTo>
                  <a:pt x="52" y="28"/>
                  <a:pt x="52" y="28"/>
                  <a:pt x="52" y="28"/>
                </a:cubicBezTo>
                <a:cubicBezTo>
                  <a:pt x="54" y="28"/>
                  <a:pt x="56" y="26"/>
                  <a:pt x="56" y="24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2"/>
                  <a:pt x="54" y="0"/>
                  <a:pt x="5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2"/>
                  <a:pt x="24" y="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6"/>
                  <a:pt x="26" y="28"/>
                  <a:pt x="28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36"/>
                  <a:pt x="36" y="36"/>
                  <a:pt x="36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17" y="36"/>
                  <a:pt x="12" y="41"/>
                  <a:pt x="12" y="48"/>
                </a:cubicBezTo>
                <a:cubicBezTo>
                  <a:pt x="12" y="52"/>
                  <a:pt x="12" y="52"/>
                  <a:pt x="12" y="52"/>
                </a:cubicBezTo>
                <a:cubicBezTo>
                  <a:pt x="4" y="52"/>
                  <a:pt x="4" y="52"/>
                  <a:pt x="4" y="52"/>
                </a:cubicBezTo>
                <a:cubicBezTo>
                  <a:pt x="2" y="52"/>
                  <a:pt x="0" y="54"/>
                  <a:pt x="0" y="5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2" y="78"/>
                  <a:pt x="32" y="7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4"/>
                  <a:pt x="30" y="52"/>
                  <a:pt x="28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6"/>
                  <a:pt x="22" y="44"/>
                  <a:pt x="24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8" y="44"/>
                  <a:pt x="60" y="46"/>
                  <a:pt x="60" y="48"/>
                </a:cubicBezTo>
                <a:cubicBezTo>
                  <a:pt x="60" y="52"/>
                  <a:pt x="60" y="52"/>
                  <a:pt x="60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0" y="52"/>
                  <a:pt x="48" y="54"/>
                  <a:pt x="48" y="56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8"/>
                  <a:pt x="50" y="80"/>
                  <a:pt x="52" y="80"/>
                </a:cubicBezTo>
                <a:cubicBezTo>
                  <a:pt x="76" y="80"/>
                  <a:pt x="76" y="80"/>
                  <a:pt x="76" y="80"/>
                </a:cubicBezTo>
                <a:cubicBezTo>
                  <a:pt x="78" y="80"/>
                  <a:pt x="80" y="78"/>
                  <a:pt x="80" y="7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4"/>
                  <a:pt x="78" y="52"/>
                  <a:pt x="76" y="5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8E75429-8180-4123-A5C0-F76939DFE12B}"/>
              </a:ext>
            </a:extLst>
          </p:cNvPr>
          <p:cNvGrpSpPr/>
          <p:nvPr/>
        </p:nvGrpSpPr>
        <p:grpSpPr>
          <a:xfrm>
            <a:off x="3032840" y="5425545"/>
            <a:ext cx="370011" cy="284281"/>
            <a:chOff x="3838576" y="4832350"/>
            <a:chExt cx="280988" cy="230188"/>
          </a:xfrm>
          <a:solidFill>
            <a:schemeClr val="tx2">
              <a:lumMod val="75000"/>
            </a:schemeClr>
          </a:solidFill>
        </p:grpSpPr>
        <p:sp>
          <p:nvSpPr>
            <p:cNvPr id="107" name="Freeform 125">
              <a:extLst>
                <a:ext uri="{FF2B5EF4-FFF2-40B4-BE49-F238E27FC236}">
                  <a16:creationId xmlns:a16="http://schemas.microsoft.com/office/drawing/2014/main" id="{A774CCCF-ABFD-409C-A160-4DE881B75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6" y="4832350"/>
              <a:ext cx="38100" cy="25400"/>
            </a:xfrm>
            <a:custGeom>
              <a:avLst/>
              <a:gdLst>
                <a:gd name="T0" fmla="*/ 12 w 12"/>
                <a:gd name="T1" fmla="*/ 6 h 8"/>
                <a:gd name="T2" fmla="*/ 6 w 12"/>
                <a:gd name="T3" fmla="*/ 0 h 8"/>
                <a:gd name="T4" fmla="*/ 0 w 12"/>
                <a:gd name="T5" fmla="*/ 6 h 8"/>
                <a:gd name="T6" fmla="*/ 0 w 12"/>
                <a:gd name="T7" fmla="*/ 8 h 8"/>
                <a:gd name="T8" fmla="*/ 12 w 12"/>
                <a:gd name="T9" fmla="*/ 8 h 8"/>
                <a:gd name="T10" fmla="*/ 12 w 12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cubicBezTo>
                    <a:pt x="12" y="3"/>
                    <a:pt x="9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2" y="8"/>
                    <a:pt x="12" y="8"/>
                    <a:pt x="12" y="8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Freeform 126">
              <a:extLst>
                <a:ext uri="{FF2B5EF4-FFF2-40B4-BE49-F238E27FC236}">
                  <a16:creationId xmlns:a16="http://schemas.microsoft.com/office/drawing/2014/main" id="{ECB099D3-9E7A-45CD-BFB1-D46EBA44A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6" y="4870450"/>
              <a:ext cx="38100" cy="153988"/>
            </a:xfrm>
            <a:custGeom>
              <a:avLst/>
              <a:gdLst>
                <a:gd name="T0" fmla="*/ 24 w 24"/>
                <a:gd name="T1" fmla="*/ 73 h 97"/>
                <a:gd name="T2" fmla="*/ 24 w 24"/>
                <a:gd name="T3" fmla="*/ 0 h 97"/>
                <a:gd name="T4" fmla="*/ 0 w 24"/>
                <a:gd name="T5" fmla="*/ 0 h 97"/>
                <a:gd name="T6" fmla="*/ 0 w 24"/>
                <a:gd name="T7" fmla="*/ 73 h 97"/>
                <a:gd name="T8" fmla="*/ 12 w 24"/>
                <a:gd name="T9" fmla="*/ 97 h 97"/>
                <a:gd name="T10" fmla="*/ 24 w 24"/>
                <a:gd name="T11" fmla="*/ 7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97">
                  <a:moveTo>
                    <a:pt x="24" y="73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3"/>
                  </a:lnTo>
                  <a:lnTo>
                    <a:pt x="12" y="97"/>
                  </a:lnTo>
                  <a:lnTo>
                    <a:pt x="24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Freeform 127">
              <a:extLst>
                <a:ext uri="{FF2B5EF4-FFF2-40B4-BE49-F238E27FC236}">
                  <a16:creationId xmlns:a16="http://schemas.microsoft.com/office/drawing/2014/main" id="{3F266B4D-CBF4-417C-85C4-6B1141B88A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8576" y="4883150"/>
              <a:ext cx="280988" cy="179388"/>
            </a:xfrm>
            <a:custGeom>
              <a:avLst/>
              <a:gdLst>
                <a:gd name="T0" fmla="*/ 80 w 88"/>
                <a:gd name="T1" fmla="*/ 0 h 56"/>
                <a:gd name="T2" fmla="*/ 36 w 88"/>
                <a:gd name="T3" fmla="*/ 0 h 56"/>
                <a:gd name="T4" fmla="*/ 36 w 88"/>
                <a:gd name="T5" fmla="*/ 8 h 56"/>
                <a:gd name="T6" fmla="*/ 56 w 88"/>
                <a:gd name="T7" fmla="*/ 8 h 56"/>
                <a:gd name="T8" fmla="*/ 56 w 88"/>
                <a:gd name="T9" fmla="*/ 48 h 56"/>
                <a:gd name="T10" fmla="*/ 8 w 88"/>
                <a:gd name="T11" fmla="*/ 48 h 56"/>
                <a:gd name="T12" fmla="*/ 8 w 88"/>
                <a:gd name="T13" fmla="*/ 0 h 56"/>
                <a:gd name="T14" fmla="*/ 0 w 88"/>
                <a:gd name="T15" fmla="*/ 8 h 56"/>
                <a:gd name="T16" fmla="*/ 0 w 88"/>
                <a:gd name="T17" fmla="*/ 48 h 56"/>
                <a:gd name="T18" fmla="*/ 8 w 88"/>
                <a:gd name="T19" fmla="*/ 56 h 56"/>
                <a:gd name="T20" fmla="*/ 80 w 88"/>
                <a:gd name="T21" fmla="*/ 56 h 56"/>
                <a:gd name="T22" fmla="*/ 88 w 88"/>
                <a:gd name="T23" fmla="*/ 48 h 56"/>
                <a:gd name="T24" fmla="*/ 88 w 88"/>
                <a:gd name="T25" fmla="*/ 8 h 56"/>
                <a:gd name="T26" fmla="*/ 80 w 88"/>
                <a:gd name="T27" fmla="*/ 0 h 56"/>
                <a:gd name="T28" fmla="*/ 80 w 88"/>
                <a:gd name="T29" fmla="*/ 32 h 56"/>
                <a:gd name="T30" fmla="*/ 64 w 88"/>
                <a:gd name="T31" fmla="*/ 32 h 56"/>
                <a:gd name="T32" fmla="*/ 64 w 88"/>
                <a:gd name="T33" fmla="*/ 24 h 56"/>
                <a:gd name="T34" fmla="*/ 80 w 88"/>
                <a:gd name="T35" fmla="*/ 24 h 56"/>
                <a:gd name="T36" fmla="*/ 80 w 88"/>
                <a:gd name="T37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56">
                  <a:moveTo>
                    <a:pt x="8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4" y="56"/>
                    <a:pt x="88" y="52"/>
                    <a:pt x="88" y="4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4"/>
                    <a:pt x="84" y="0"/>
                    <a:pt x="80" y="0"/>
                  </a:cubicBezTo>
                  <a:close/>
                  <a:moveTo>
                    <a:pt x="80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80" y="24"/>
                    <a:pt x="80" y="24"/>
                    <a:pt x="80" y="24"/>
                  </a:cubicBezTo>
                  <a:lnTo>
                    <a:pt x="8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D219A4D-E672-4F0B-8003-424A8098A619}"/>
              </a:ext>
            </a:extLst>
          </p:cNvPr>
          <p:cNvGrpSpPr/>
          <p:nvPr/>
        </p:nvGrpSpPr>
        <p:grpSpPr>
          <a:xfrm>
            <a:off x="3837665" y="5421624"/>
            <a:ext cx="340745" cy="323493"/>
            <a:chOff x="4449763" y="4829175"/>
            <a:chExt cx="258763" cy="261938"/>
          </a:xfrm>
          <a:solidFill>
            <a:schemeClr val="tx2">
              <a:lumMod val="75000"/>
            </a:schemeClr>
          </a:solidFill>
        </p:grpSpPr>
        <p:sp>
          <p:nvSpPr>
            <p:cNvPr id="105" name="Freeform 128">
              <a:extLst>
                <a:ext uri="{FF2B5EF4-FFF2-40B4-BE49-F238E27FC236}">
                  <a16:creationId xmlns:a16="http://schemas.microsoft.com/office/drawing/2014/main" id="{A5A4CBAF-CC08-4931-BE9B-5E9A44CB8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4829175"/>
              <a:ext cx="179388" cy="182563"/>
            </a:xfrm>
            <a:custGeom>
              <a:avLst/>
              <a:gdLst>
                <a:gd name="T0" fmla="*/ 52 w 56"/>
                <a:gd name="T1" fmla="*/ 5 h 57"/>
                <a:gd name="T2" fmla="*/ 35 w 56"/>
                <a:gd name="T3" fmla="*/ 5 h 57"/>
                <a:gd name="T4" fmla="*/ 0 w 56"/>
                <a:gd name="T5" fmla="*/ 40 h 57"/>
                <a:gd name="T6" fmla="*/ 12 w 56"/>
                <a:gd name="T7" fmla="*/ 44 h 57"/>
                <a:gd name="T8" fmla="*/ 17 w 56"/>
                <a:gd name="T9" fmla="*/ 57 h 57"/>
                <a:gd name="T10" fmla="*/ 52 w 56"/>
                <a:gd name="T11" fmla="*/ 21 h 57"/>
                <a:gd name="T12" fmla="*/ 56 w 56"/>
                <a:gd name="T13" fmla="*/ 13 h 57"/>
                <a:gd name="T14" fmla="*/ 52 w 56"/>
                <a:gd name="T15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7">
                  <a:moveTo>
                    <a:pt x="52" y="5"/>
                  </a:moveTo>
                  <a:cubicBezTo>
                    <a:pt x="47" y="0"/>
                    <a:pt x="40" y="0"/>
                    <a:pt x="35" y="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" y="39"/>
                    <a:pt x="9" y="41"/>
                    <a:pt x="12" y="44"/>
                  </a:cubicBezTo>
                  <a:cubicBezTo>
                    <a:pt x="16" y="48"/>
                    <a:pt x="17" y="52"/>
                    <a:pt x="17" y="57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4" y="19"/>
                    <a:pt x="56" y="16"/>
                    <a:pt x="56" y="13"/>
                  </a:cubicBezTo>
                  <a:cubicBezTo>
                    <a:pt x="56" y="10"/>
                    <a:pt x="54" y="7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" name="Freeform 129">
              <a:extLst>
                <a:ext uri="{FF2B5EF4-FFF2-40B4-BE49-F238E27FC236}">
                  <a16:creationId xmlns:a16="http://schemas.microsoft.com/office/drawing/2014/main" id="{1E924F9F-6B3C-4968-A567-55569FC5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4970463"/>
              <a:ext cx="120650" cy="120650"/>
            </a:xfrm>
            <a:custGeom>
              <a:avLst/>
              <a:gdLst>
                <a:gd name="T0" fmla="*/ 11 w 38"/>
                <a:gd name="T1" fmla="*/ 6 h 38"/>
                <a:gd name="T2" fmla="*/ 0 w 38"/>
                <a:gd name="T3" fmla="*/ 35 h 38"/>
                <a:gd name="T4" fmla="*/ 32 w 38"/>
                <a:gd name="T5" fmla="*/ 27 h 38"/>
                <a:gd name="T6" fmla="*/ 32 w 38"/>
                <a:gd name="T7" fmla="*/ 6 h 38"/>
                <a:gd name="T8" fmla="*/ 11 w 38"/>
                <a:gd name="T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11" y="6"/>
                  </a:moveTo>
                  <a:cubicBezTo>
                    <a:pt x="0" y="17"/>
                    <a:pt x="12" y="23"/>
                    <a:pt x="0" y="35"/>
                  </a:cubicBezTo>
                  <a:cubicBezTo>
                    <a:pt x="0" y="35"/>
                    <a:pt x="21" y="38"/>
                    <a:pt x="32" y="27"/>
                  </a:cubicBezTo>
                  <a:cubicBezTo>
                    <a:pt x="38" y="21"/>
                    <a:pt x="38" y="12"/>
                    <a:pt x="32" y="6"/>
                  </a:cubicBezTo>
                  <a:cubicBezTo>
                    <a:pt x="26" y="0"/>
                    <a:pt x="17" y="0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7" name="Oval 134">
            <a:extLst>
              <a:ext uri="{FF2B5EF4-FFF2-40B4-BE49-F238E27FC236}">
                <a16:creationId xmlns:a16="http://schemas.microsoft.com/office/drawing/2014/main" id="{BB5F1842-8194-44F5-9FF7-1D78E06B5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707" y="5409861"/>
            <a:ext cx="66895" cy="6273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58" name="Oval 136">
            <a:extLst>
              <a:ext uri="{FF2B5EF4-FFF2-40B4-BE49-F238E27FC236}">
                <a16:creationId xmlns:a16="http://schemas.microsoft.com/office/drawing/2014/main" id="{0771133A-CA01-4D7B-9387-880487B99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707" y="5662774"/>
            <a:ext cx="66895" cy="6273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FE03C74-88E4-4705-BBE1-68EE44A20AE3}"/>
              </a:ext>
            </a:extLst>
          </p:cNvPr>
          <p:cNvGrpSpPr/>
          <p:nvPr/>
        </p:nvGrpSpPr>
        <p:grpSpPr>
          <a:xfrm>
            <a:off x="5464038" y="5409861"/>
            <a:ext cx="319840" cy="315650"/>
            <a:chOff x="5684838" y="4819650"/>
            <a:chExt cx="242888" cy="255588"/>
          </a:xfrm>
          <a:solidFill>
            <a:schemeClr val="tx2">
              <a:lumMod val="75000"/>
            </a:schemeClr>
          </a:solidFill>
        </p:grpSpPr>
        <p:sp>
          <p:nvSpPr>
            <p:cNvPr id="99" name="Rectangle 130">
              <a:extLst>
                <a:ext uri="{FF2B5EF4-FFF2-40B4-BE49-F238E27FC236}">
                  <a16:creationId xmlns:a16="http://schemas.microsoft.com/office/drawing/2014/main" id="{171A9D0C-0DDD-48D2-B0B5-B4BC2C42F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4897438"/>
              <a:ext cx="25400" cy="101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Rectangle 131">
              <a:extLst>
                <a:ext uri="{FF2B5EF4-FFF2-40B4-BE49-F238E27FC236}">
                  <a16:creationId xmlns:a16="http://schemas.microsoft.com/office/drawing/2014/main" id="{CEBA70C9-C155-4C74-849E-2140AE18F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038" y="4832350"/>
              <a:ext cx="10318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Rectangle 132">
              <a:extLst>
                <a:ext uri="{FF2B5EF4-FFF2-40B4-BE49-F238E27FC236}">
                  <a16:creationId xmlns:a16="http://schemas.microsoft.com/office/drawing/2014/main" id="{DE3FAA70-FB27-46D6-ABD2-70711C151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038" y="5037138"/>
              <a:ext cx="10318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2" name="Rectangle 133">
              <a:extLst>
                <a:ext uri="{FF2B5EF4-FFF2-40B4-BE49-F238E27FC236}">
                  <a16:creationId xmlns:a16="http://schemas.microsoft.com/office/drawing/2014/main" id="{A5EBD7DD-15C6-45C2-846C-7B7FEB8E1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326" y="4897438"/>
              <a:ext cx="25400" cy="101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3" name="Oval 135">
              <a:extLst>
                <a:ext uri="{FF2B5EF4-FFF2-40B4-BE49-F238E27FC236}">
                  <a16:creationId xmlns:a16="http://schemas.microsoft.com/office/drawing/2014/main" id="{BB40DB93-BC2B-4A3C-8B00-8F21209A2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4819650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" name="Oval 137">
              <a:extLst>
                <a:ext uri="{FF2B5EF4-FFF2-40B4-BE49-F238E27FC236}">
                  <a16:creationId xmlns:a16="http://schemas.microsoft.com/office/drawing/2014/main" id="{C7405C5C-4CAE-4984-A6FB-8187FD5A5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024438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BC3C588-2F9B-4B48-8AF6-CF65DE8DBF45}"/>
              </a:ext>
            </a:extLst>
          </p:cNvPr>
          <p:cNvGrpSpPr/>
          <p:nvPr/>
        </p:nvGrpSpPr>
        <p:grpSpPr>
          <a:xfrm>
            <a:off x="7861789" y="5394177"/>
            <a:ext cx="370010" cy="347019"/>
            <a:chOff x="7505701" y="4806950"/>
            <a:chExt cx="280987" cy="280988"/>
          </a:xfrm>
          <a:solidFill>
            <a:schemeClr val="tx2">
              <a:lumMod val="75000"/>
            </a:schemeClr>
          </a:solidFill>
        </p:grpSpPr>
        <p:sp>
          <p:nvSpPr>
            <p:cNvPr id="91" name="Freeform 138">
              <a:extLst>
                <a:ext uri="{FF2B5EF4-FFF2-40B4-BE49-F238E27FC236}">
                  <a16:creationId xmlns:a16="http://schemas.microsoft.com/office/drawing/2014/main" id="{FA87D881-AD1A-470D-8D63-D7643400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5888" y="4922838"/>
              <a:ext cx="50800" cy="50800"/>
            </a:xfrm>
            <a:custGeom>
              <a:avLst/>
              <a:gdLst>
                <a:gd name="T0" fmla="*/ 12 w 16"/>
                <a:gd name="T1" fmla="*/ 0 h 16"/>
                <a:gd name="T2" fmla="*/ 4 w 16"/>
                <a:gd name="T3" fmla="*/ 0 h 16"/>
                <a:gd name="T4" fmla="*/ 0 w 16"/>
                <a:gd name="T5" fmla="*/ 4 h 16"/>
                <a:gd name="T6" fmla="*/ 0 w 16"/>
                <a:gd name="T7" fmla="*/ 12 h 16"/>
                <a:gd name="T8" fmla="*/ 4 w 16"/>
                <a:gd name="T9" fmla="*/ 16 h 16"/>
                <a:gd name="T10" fmla="*/ 12 w 16"/>
                <a:gd name="T11" fmla="*/ 16 h 16"/>
                <a:gd name="T12" fmla="*/ 16 w 16"/>
                <a:gd name="T13" fmla="*/ 12 h 16"/>
                <a:gd name="T14" fmla="*/ 16 w 16"/>
                <a:gd name="T15" fmla="*/ 4 h 16"/>
                <a:gd name="T16" fmla="*/ 12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Freeform 139">
              <a:extLst>
                <a:ext uri="{FF2B5EF4-FFF2-40B4-BE49-F238E27FC236}">
                  <a16:creationId xmlns:a16="http://schemas.microsoft.com/office/drawing/2014/main" id="{1E34FBB9-7BB8-4F39-AEA1-5B68E85C6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5701" y="4922838"/>
              <a:ext cx="52388" cy="50800"/>
            </a:xfrm>
            <a:custGeom>
              <a:avLst/>
              <a:gdLst>
                <a:gd name="T0" fmla="*/ 16 w 16"/>
                <a:gd name="T1" fmla="*/ 12 h 16"/>
                <a:gd name="T2" fmla="*/ 16 w 16"/>
                <a:gd name="T3" fmla="*/ 4 h 16"/>
                <a:gd name="T4" fmla="*/ 12 w 16"/>
                <a:gd name="T5" fmla="*/ 0 h 16"/>
                <a:gd name="T6" fmla="*/ 4 w 16"/>
                <a:gd name="T7" fmla="*/ 0 h 16"/>
                <a:gd name="T8" fmla="*/ 0 w 16"/>
                <a:gd name="T9" fmla="*/ 4 h 16"/>
                <a:gd name="T10" fmla="*/ 0 w 16"/>
                <a:gd name="T11" fmla="*/ 12 h 16"/>
                <a:gd name="T12" fmla="*/ 4 w 16"/>
                <a:gd name="T13" fmla="*/ 16 h 16"/>
                <a:gd name="T14" fmla="*/ 12 w 16"/>
                <a:gd name="T15" fmla="*/ 16 h 16"/>
                <a:gd name="T16" fmla="*/ 16 w 16"/>
                <a:gd name="T1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Freeform 140">
              <a:extLst>
                <a:ext uri="{FF2B5EF4-FFF2-40B4-BE49-F238E27FC236}">
                  <a16:creationId xmlns:a16="http://schemas.microsoft.com/office/drawing/2014/main" id="{2B22FCE3-4BF7-4E62-AFB2-9EF6C7CB6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1588" y="4806950"/>
              <a:ext cx="50800" cy="50800"/>
            </a:xfrm>
            <a:custGeom>
              <a:avLst/>
              <a:gdLst>
                <a:gd name="T0" fmla="*/ 12 w 16"/>
                <a:gd name="T1" fmla="*/ 0 h 16"/>
                <a:gd name="T2" fmla="*/ 4 w 16"/>
                <a:gd name="T3" fmla="*/ 0 h 16"/>
                <a:gd name="T4" fmla="*/ 0 w 16"/>
                <a:gd name="T5" fmla="*/ 4 h 16"/>
                <a:gd name="T6" fmla="*/ 0 w 16"/>
                <a:gd name="T7" fmla="*/ 12 h 16"/>
                <a:gd name="T8" fmla="*/ 4 w 16"/>
                <a:gd name="T9" fmla="*/ 16 h 16"/>
                <a:gd name="T10" fmla="*/ 12 w 16"/>
                <a:gd name="T11" fmla="*/ 16 h 16"/>
                <a:gd name="T12" fmla="*/ 16 w 16"/>
                <a:gd name="T13" fmla="*/ 12 h 16"/>
                <a:gd name="T14" fmla="*/ 16 w 16"/>
                <a:gd name="T15" fmla="*/ 4 h 16"/>
                <a:gd name="T16" fmla="*/ 12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Freeform 141">
              <a:extLst>
                <a:ext uri="{FF2B5EF4-FFF2-40B4-BE49-F238E27FC236}">
                  <a16:creationId xmlns:a16="http://schemas.microsoft.com/office/drawing/2014/main" id="{0D4BC10E-63F4-43B1-8785-FB87DD319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1588" y="5037138"/>
              <a:ext cx="50800" cy="50800"/>
            </a:xfrm>
            <a:custGeom>
              <a:avLst/>
              <a:gdLst>
                <a:gd name="T0" fmla="*/ 12 w 16"/>
                <a:gd name="T1" fmla="*/ 0 h 16"/>
                <a:gd name="T2" fmla="*/ 4 w 16"/>
                <a:gd name="T3" fmla="*/ 0 h 16"/>
                <a:gd name="T4" fmla="*/ 0 w 16"/>
                <a:gd name="T5" fmla="*/ 4 h 16"/>
                <a:gd name="T6" fmla="*/ 0 w 16"/>
                <a:gd name="T7" fmla="*/ 12 h 16"/>
                <a:gd name="T8" fmla="*/ 4 w 16"/>
                <a:gd name="T9" fmla="*/ 16 h 16"/>
                <a:gd name="T10" fmla="*/ 12 w 16"/>
                <a:gd name="T11" fmla="*/ 16 h 16"/>
                <a:gd name="T12" fmla="*/ 16 w 16"/>
                <a:gd name="T13" fmla="*/ 12 h 16"/>
                <a:gd name="T14" fmla="*/ 16 w 16"/>
                <a:gd name="T15" fmla="*/ 4 h 16"/>
                <a:gd name="T16" fmla="*/ 12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4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Freeform 142">
              <a:extLst>
                <a:ext uri="{FF2B5EF4-FFF2-40B4-BE49-F238E27FC236}">
                  <a16:creationId xmlns:a16="http://schemas.microsoft.com/office/drawing/2014/main" id="{AD177AF9-9364-4EF9-981A-A9603AE58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4829175"/>
              <a:ext cx="66675" cy="68263"/>
            </a:xfrm>
            <a:custGeom>
              <a:avLst/>
              <a:gdLst>
                <a:gd name="T0" fmla="*/ 12 w 21"/>
                <a:gd name="T1" fmla="*/ 21 h 21"/>
                <a:gd name="T2" fmla="*/ 21 w 21"/>
                <a:gd name="T3" fmla="*/ 21 h 21"/>
                <a:gd name="T4" fmla="*/ 0 w 21"/>
                <a:gd name="T5" fmla="*/ 0 h 21"/>
                <a:gd name="T6" fmla="*/ 0 w 21"/>
                <a:gd name="T7" fmla="*/ 9 h 21"/>
                <a:gd name="T8" fmla="*/ 12 w 21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2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17" y="12"/>
                    <a:pt x="9" y="4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2"/>
                    <a:pt x="9" y="16"/>
                    <a:pt x="1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Freeform 143">
              <a:extLst>
                <a:ext uri="{FF2B5EF4-FFF2-40B4-BE49-F238E27FC236}">
                  <a16:creationId xmlns:a16="http://schemas.microsoft.com/office/drawing/2014/main" id="{354C6C48-61C7-4280-AA65-F4C546FEF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513" y="4829175"/>
              <a:ext cx="66675" cy="68263"/>
            </a:xfrm>
            <a:custGeom>
              <a:avLst/>
              <a:gdLst>
                <a:gd name="T0" fmla="*/ 0 w 21"/>
                <a:gd name="T1" fmla="*/ 21 h 21"/>
                <a:gd name="T2" fmla="*/ 9 w 21"/>
                <a:gd name="T3" fmla="*/ 21 h 21"/>
                <a:gd name="T4" fmla="*/ 21 w 21"/>
                <a:gd name="T5" fmla="*/ 9 h 21"/>
                <a:gd name="T6" fmla="*/ 21 w 21"/>
                <a:gd name="T7" fmla="*/ 0 h 21"/>
                <a:gd name="T8" fmla="*/ 0 w 21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2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2" y="4"/>
                    <a:pt x="4" y="12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Freeform 144">
              <a:extLst>
                <a:ext uri="{FF2B5EF4-FFF2-40B4-BE49-F238E27FC236}">
                  <a16:creationId xmlns:a16="http://schemas.microsoft.com/office/drawing/2014/main" id="{C0697344-3DF7-4F79-B9BD-0384FC5C6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4999038"/>
              <a:ext cx="66675" cy="66675"/>
            </a:xfrm>
            <a:custGeom>
              <a:avLst/>
              <a:gdLst>
                <a:gd name="T0" fmla="*/ 0 w 21"/>
                <a:gd name="T1" fmla="*/ 12 h 21"/>
                <a:gd name="T2" fmla="*/ 0 w 21"/>
                <a:gd name="T3" fmla="*/ 21 h 21"/>
                <a:gd name="T4" fmla="*/ 21 w 21"/>
                <a:gd name="T5" fmla="*/ 0 h 21"/>
                <a:gd name="T6" fmla="*/ 12 w 21"/>
                <a:gd name="T7" fmla="*/ 0 h 21"/>
                <a:gd name="T8" fmla="*/ 0 w 21"/>
                <a:gd name="T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0" y="1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9" y="17"/>
                    <a:pt x="17" y="9"/>
                    <a:pt x="2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5"/>
                    <a:pt x="5" y="9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8" name="Freeform 145">
              <a:extLst>
                <a:ext uri="{FF2B5EF4-FFF2-40B4-BE49-F238E27FC236}">
                  <a16:creationId xmlns:a16="http://schemas.microsoft.com/office/drawing/2014/main" id="{713BD9B4-BFF9-4CD1-A7F5-00161F374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513" y="4999038"/>
              <a:ext cx="66675" cy="66675"/>
            </a:xfrm>
            <a:custGeom>
              <a:avLst/>
              <a:gdLst>
                <a:gd name="T0" fmla="*/ 9 w 21"/>
                <a:gd name="T1" fmla="*/ 0 h 21"/>
                <a:gd name="T2" fmla="*/ 0 w 21"/>
                <a:gd name="T3" fmla="*/ 0 h 21"/>
                <a:gd name="T4" fmla="*/ 21 w 21"/>
                <a:gd name="T5" fmla="*/ 21 h 21"/>
                <a:gd name="T6" fmla="*/ 21 w 21"/>
                <a:gd name="T7" fmla="*/ 12 h 21"/>
                <a:gd name="T8" fmla="*/ 9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9"/>
                    <a:pt x="12" y="17"/>
                    <a:pt x="21" y="2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6" y="9"/>
                    <a:pt x="12" y="5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ED1105D-9E6D-4803-AA98-ED37AEEDE45A}"/>
              </a:ext>
            </a:extLst>
          </p:cNvPr>
          <p:cNvGrpSpPr/>
          <p:nvPr/>
        </p:nvGrpSpPr>
        <p:grpSpPr>
          <a:xfrm>
            <a:off x="6268863" y="5409861"/>
            <a:ext cx="336562" cy="315650"/>
            <a:chOff x="6296026" y="4819650"/>
            <a:chExt cx="255587" cy="255588"/>
          </a:xfrm>
          <a:solidFill>
            <a:schemeClr val="tx2">
              <a:lumMod val="75000"/>
            </a:schemeClr>
          </a:solidFill>
        </p:grpSpPr>
        <p:sp>
          <p:nvSpPr>
            <p:cNvPr id="87" name="Freeform 146">
              <a:extLst>
                <a:ext uri="{FF2B5EF4-FFF2-40B4-BE49-F238E27FC236}">
                  <a16:creationId xmlns:a16="http://schemas.microsoft.com/office/drawing/2014/main" id="{AF43CAA2-F292-431A-9957-4F19ED267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6026" y="4973638"/>
              <a:ext cx="103188" cy="101600"/>
            </a:xfrm>
            <a:custGeom>
              <a:avLst/>
              <a:gdLst>
                <a:gd name="T0" fmla="*/ 24 w 32"/>
                <a:gd name="T1" fmla="*/ 0 h 32"/>
                <a:gd name="T2" fmla="*/ 8 w 32"/>
                <a:gd name="T3" fmla="*/ 0 h 32"/>
                <a:gd name="T4" fmla="*/ 0 w 32"/>
                <a:gd name="T5" fmla="*/ 8 h 32"/>
                <a:gd name="T6" fmla="*/ 0 w 32"/>
                <a:gd name="T7" fmla="*/ 24 h 32"/>
                <a:gd name="T8" fmla="*/ 8 w 32"/>
                <a:gd name="T9" fmla="*/ 32 h 32"/>
                <a:gd name="T10" fmla="*/ 24 w 32"/>
                <a:gd name="T11" fmla="*/ 32 h 32"/>
                <a:gd name="T12" fmla="*/ 32 w 32"/>
                <a:gd name="T13" fmla="*/ 24 h 32"/>
                <a:gd name="T14" fmla="*/ 32 w 32"/>
                <a:gd name="T15" fmla="*/ 8 h 32"/>
                <a:gd name="T16" fmla="*/ 24 w 3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8"/>
                    <a:pt x="4" y="32"/>
                    <a:pt x="8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8" y="32"/>
                    <a:pt x="32" y="28"/>
                    <a:pt x="32" y="2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7CEB7AE2-1497-410B-AE25-E34E9A51FD7A}"/>
                </a:ext>
              </a:extLst>
            </p:cNvPr>
            <p:cNvGrpSpPr/>
            <p:nvPr/>
          </p:nvGrpSpPr>
          <p:grpSpPr>
            <a:xfrm>
              <a:off x="6396038" y="4819650"/>
              <a:ext cx="155575" cy="157163"/>
              <a:chOff x="6396038" y="4819650"/>
              <a:chExt cx="155575" cy="157163"/>
            </a:xfrm>
            <a:grpFill/>
          </p:grpSpPr>
          <p:sp>
            <p:nvSpPr>
              <p:cNvPr id="89" name="Freeform 147">
                <a:extLst>
                  <a:ext uri="{FF2B5EF4-FFF2-40B4-BE49-F238E27FC236}">
                    <a16:creationId xmlns:a16="http://schemas.microsoft.com/office/drawing/2014/main" id="{0963486C-D7D8-4F08-819A-E4FDB94DF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4819650"/>
                <a:ext cx="101600" cy="103188"/>
              </a:xfrm>
              <a:custGeom>
                <a:avLst/>
                <a:gdLst>
                  <a:gd name="T0" fmla="*/ 24 w 32"/>
                  <a:gd name="T1" fmla="*/ 0 h 32"/>
                  <a:gd name="T2" fmla="*/ 8 w 32"/>
                  <a:gd name="T3" fmla="*/ 0 h 32"/>
                  <a:gd name="T4" fmla="*/ 0 w 32"/>
                  <a:gd name="T5" fmla="*/ 8 h 32"/>
                  <a:gd name="T6" fmla="*/ 0 w 32"/>
                  <a:gd name="T7" fmla="*/ 24 h 32"/>
                  <a:gd name="T8" fmla="*/ 8 w 32"/>
                  <a:gd name="T9" fmla="*/ 32 h 32"/>
                  <a:gd name="T10" fmla="*/ 24 w 32"/>
                  <a:gd name="T11" fmla="*/ 32 h 32"/>
                  <a:gd name="T12" fmla="*/ 32 w 32"/>
                  <a:gd name="T13" fmla="*/ 24 h 32"/>
                  <a:gd name="T14" fmla="*/ 32 w 32"/>
                  <a:gd name="T15" fmla="*/ 8 h 32"/>
                  <a:gd name="T16" fmla="*/ 24 w 32"/>
                  <a:gd name="T1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2">
                    <a:moveTo>
                      <a:pt x="24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8"/>
                      <a:pt x="4" y="32"/>
                      <a:pt x="8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8" y="32"/>
                      <a:pt x="32" y="28"/>
                      <a:pt x="32" y="24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4"/>
                      <a:pt x="28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Freeform 148">
                <a:extLst>
                  <a:ext uri="{FF2B5EF4-FFF2-40B4-BE49-F238E27FC236}">
                    <a16:creationId xmlns:a16="http://schemas.microsoft.com/office/drawing/2014/main" id="{6EA05824-B422-482F-862E-A4F2DBF8B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6038" y="4919663"/>
                <a:ext cx="57150" cy="57150"/>
              </a:xfrm>
              <a:custGeom>
                <a:avLst/>
                <a:gdLst>
                  <a:gd name="T0" fmla="*/ 0 w 36"/>
                  <a:gd name="T1" fmla="*/ 24 h 36"/>
                  <a:gd name="T2" fmla="*/ 12 w 36"/>
                  <a:gd name="T3" fmla="*/ 36 h 36"/>
                  <a:gd name="T4" fmla="*/ 36 w 36"/>
                  <a:gd name="T5" fmla="*/ 12 h 36"/>
                  <a:gd name="T6" fmla="*/ 24 w 36"/>
                  <a:gd name="T7" fmla="*/ 0 h 36"/>
                  <a:gd name="T8" fmla="*/ 0 w 36"/>
                  <a:gd name="T9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0" y="24"/>
                    </a:moveTo>
                    <a:lnTo>
                      <a:pt x="12" y="36"/>
                    </a:lnTo>
                    <a:lnTo>
                      <a:pt x="36" y="12"/>
                    </a:lnTo>
                    <a:lnTo>
                      <a:pt x="24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18AB701-DE8E-40F7-928D-21C0B62E62C9}"/>
              </a:ext>
            </a:extLst>
          </p:cNvPr>
          <p:cNvGrpSpPr/>
          <p:nvPr/>
        </p:nvGrpSpPr>
        <p:grpSpPr>
          <a:xfrm>
            <a:off x="7073687" y="5409861"/>
            <a:ext cx="336564" cy="315650"/>
            <a:chOff x="6907213" y="4819650"/>
            <a:chExt cx="255588" cy="255588"/>
          </a:xfrm>
          <a:solidFill>
            <a:schemeClr val="tx2">
              <a:lumMod val="75000"/>
            </a:schemeClr>
          </a:solidFill>
        </p:grpSpPr>
        <p:sp>
          <p:nvSpPr>
            <p:cNvPr id="81" name="Freeform 149">
              <a:extLst>
                <a:ext uri="{FF2B5EF4-FFF2-40B4-BE49-F238E27FC236}">
                  <a16:creationId xmlns:a16="http://schemas.microsoft.com/office/drawing/2014/main" id="{4230721C-D6CD-4F01-93E0-DA44BBF91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1" y="4819650"/>
              <a:ext cx="76200" cy="77788"/>
            </a:xfrm>
            <a:custGeom>
              <a:avLst/>
              <a:gdLst>
                <a:gd name="T0" fmla="*/ 7 w 24"/>
                <a:gd name="T1" fmla="*/ 24 h 24"/>
                <a:gd name="T2" fmla="*/ 17 w 24"/>
                <a:gd name="T3" fmla="*/ 24 h 24"/>
                <a:gd name="T4" fmla="*/ 24 w 24"/>
                <a:gd name="T5" fmla="*/ 17 h 24"/>
                <a:gd name="T6" fmla="*/ 24 w 24"/>
                <a:gd name="T7" fmla="*/ 7 h 24"/>
                <a:gd name="T8" fmla="*/ 17 w 24"/>
                <a:gd name="T9" fmla="*/ 0 h 24"/>
                <a:gd name="T10" fmla="*/ 7 w 24"/>
                <a:gd name="T11" fmla="*/ 0 h 24"/>
                <a:gd name="T12" fmla="*/ 0 w 24"/>
                <a:gd name="T13" fmla="*/ 7 h 24"/>
                <a:gd name="T14" fmla="*/ 0 w 24"/>
                <a:gd name="T15" fmla="*/ 17 h 24"/>
                <a:gd name="T16" fmla="*/ 7 w 24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7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21" y="24"/>
                    <a:pt x="24" y="21"/>
                    <a:pt x="24" y="1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1" y="0"/>
                    <a:pt x="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4"/>
                    <a:pt x="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Freeform 150">
              <a:extLst>
                <a:ext uri="{FF2B5EF4-FFF2-40B4-BE49-F238E27FC236}">
                  <a16:creationId xmlns:a16="http://schemas.microsoft.com/office/drawing/2014/main" id="{313A0624-0B73-4A02-BC92-89A8C8577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4999038"/>
              <a:ext cx="77788" cy="76200"/>
            </a:xfrm>
            <a:custGeom>
              <a:avLst/>
              <a:gdLst>
                <a:gd name="T0" fmla="*/ 17 w 24"/>
                <a:gd name="T1" fmla="*/ 0 h 24"/>
                <a:gd name="T2" fmla="*/ 7 w 24"/>
                <a:gd name="T3" fmla="*/ 0 h 24"/>
                <a:gd name="T4" fmla="*/ 0 w 24"/>
                <a:gd name="T5" fmla="*/ 7 h 24"/>
                <a:gd name="T6" fmla="*/ 0 w 24"/>
                <a:gd name="T7" fmla="*/ 17 h 24"/>
                <a:gd name="T8" fmla="*/ 7 w 24"/>
                <a:gd name="T9" fmla="*/ 24 h 24"/>
                <a:gd name="T10" fmla="*/ 17 w 24"/>
                <a:gd name="T11" fmla="*/ 24 h 24"/>
                <a:gd name="T12" fmla="*/ 24 w 24"/>
                <a:gd name="T13" fmla="*/ 17 h 24"/>
                <a:gd name="T14" fmla="*/ 24 w 24"/>
                <a:gd name="T15" fmla="*/ 7 h 24"/>
                <a:gd name="T16" fmla="*/ 17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1" y="24"/>
                    <a:pt x="24" y="21"/>
                    <a:pt x="24" y="1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1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Freeform 151">
              <a:extLst>
                <a:ext uri="{FF2B5EF4-FFF2-40B4-BE49-F238E27FC236}">
                  <a16:creationId xmlns:a16="http://schemas.microsoft.com/office/drawing/2014/main" id="{309876F0-DD44-433B-8E65-444F1ECF8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6601" y="4999038"/>
              <a:ext cx="76200" cy="76200"/>
            </a:xfrm>
            <a:custGeom>
              <a:avLst/>
              <a:gdLst>
                <a:gd name="T0" fmla="*/ 17 w 24"/>
                <a:gd name="T1" fmla="*/ 0 h 24"/>
                <a:gd name="T2" fmla="*/ 7 w 24"/>
                <a:gd name="T3" fmla="*/ 0 h 24"/>
                <a:gd name="T4" fmla="*/ 0 w 24"/>
                <a:gd name="T5" fmla="*/ 7 h 24"/>
                <a:gd name="T6" fmla="*/ 0 w 24"/>
                <a:gd name="T7" fmla="*/ 17 h 24"/>
                <a:gd name="T8" fmla="*/ 7 w 24"/>
                <a:gd name="T9" fmla="*/ 24 h 24"/>
                <a:gd name="T10" fmla="*/ 17 w 24"/>
                <a:gd name="T11" fmla="*/ 24 h 24"/>
                <a:gd name="T12" fmla="*/ 24 w 24"/>
                <a:gd name="T13" fmla="*/ 17 h 24"/>
                <a:gd name="T14" fmla="*/ 24 w 24"/>
                <a:gd name="T15" fmla="*/ 7 h 24"/>
                <a:gd name="T16" fmla="*/ 17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1" y="24"/>
                    <a:pt x="24" y="21"/>
                    <a:pt x="24" y="1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1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Freeform 152">
              <a:extLst>
                <a:ext uri="{FF2B5EF4-FFF2-40B4-BE49-F238E27FC236}">
                  <a16:creationId xmlns:a16="http://schemas.microsoft.com/office/drawing/2014/main" id="{74CCAFF5-0263-4E8E-9050-D16CC7CA0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1" y="4903788"/>
              <a:ext cx="63500" cy="88900"/>
            </a:xfrm>
            <a:custGeom>
              <a:avLst/>
              <a:gdLst>
                <a:gd name="T0" fmla="*/ 40 w 40"/>
                <a:gd name="T1" fmla="*/ 8 h 56"/>
                <a:gd name="T2" fmla="*/ 24 w 40"/>
                <a:gd name="T3" fmla="*/ 0 h 56"/>
                <a:gd name="T4" fmla="*/ 0 w 40"/>
                <a:gd name="T5" fmla="*/ 48 h 56"/>
                <a:gd name="T6" fmla="*/ 16 w 40"/>
                <a:gd name="T7" fmla="*/ 56 h 56"/>
                <a:gd name="T8" fmla="*/ 40 w 40"/>
                <a:gd name="T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6">
                  <a:moveTo>
                    <a:pt x="40" y="8"/>
                  </a:moveTo>
                  <a:lnTo>
                    <a:pt x="24" y="0"/>
                  </a:lnTo>
                  <a:lnTo>
                    <a:pt x="0" y="48"/>
                  </a:lnTo>
                  <a:lnTo>
                    <a:pt x="16" y="56"/>
                  </a:lnTo>
                  <a:lnTo>
                    <a:pt x="4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Freeform 153">
              <a:extLst>
                <a:ext uri="{FF2B5EF4-FFF2-40B4-BE49-F238E27FC236}">
                  <a16:creationId xmlns:a16="http://schemas.microsoft.com/office/drawing/2014/main" id="{061B9684-962E-4AD2-B669-D22B0035E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8501" y="4903788"/>
              <a:ext cx="63500" cy="88900"/>
            </a:xfrm>
            <a:custGeom>
              <a:avLst/>
              <a:gdLst>
                <a:gd name="T0" fmla="*/ 0 w 40"/>
                <a:gd name="T1" fmla="*/ 8 h 56"/>
                <a:gd name="T2" fmla="*/ 24 w 40"/>
                <a:gd name="T3" fmla="*/ 56 h 56"/>
                <a:gd name="T4" fmla="*/ 40 w 40"/>
                <a:gd name="T5" fmla="*/ 48 h 56"/>
                <a:gd name="T6" fmla="*/ 16 w 40"/>
                <a:gd name="T7" fmla="*/ 0 h 56"/>
                <a:gd name="T8" fmla="*/ 0 w 40"/>
                <a:gd name="T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6">
                  <a:moveTo>
                    <a:pt x="0" y="8"/>
                  </a:moveTo>
                  <a:lnTo>
                    <a:pt x="24" y="56"/>
                  </a:lnTo>
                  <a:lnTo>
                    <a:pt x="40" y="48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6" name="Rectangle 154">
              <a:extLst>
                <a:ext uri="{FF2B5EF4-FFF2-40B4-BE49-F238E27FC236}">
                  <a16:creationId xmlns:a16="http://schemas.microsoft.com/office/drawing/2014/main" id="{F78CB0B6-B75E-4658-9A81-17BA05083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1" y="5024438"/>
              <a:ext cx="508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8FA753C-E517-4C3E-AC28-E58975F76106}"/>
              </a:ext>
            </a:extLst>
          </p:cNvPr>
          <p:cNvGrpSpPr/>
          <p:nvPr/>
        </p:nvGrpSpPr>
        <p:grpSpPr>
          <a:xfrm>
            <a:off x="9490252" y="5409861"/>
            <a:ext cx="334473" cy="315650"/>
            <a:chOff x="8742363" y="4819650"/>
            <a:chExt cx="254000" cy="255588"/>
          </a:xfrm>
          <a:solidFill>
            <a:schemeClr val="tx2">
              <a:lumMod val="75000"/>
            </a:schemeClr>
          </a:solidFill>
        </p:grpSpPr>
        <p:sp>
          <p:nvSpPr>
            <p:cNvPr id="79" name="Freeform 155">
              <a:extLst>
                <a:ext uri="{FF2B5EF4-FFF2-40B4-BE49-F238E27FC236}">
                  <a16:creationId xmlns:a16="http://schemas.microsoft.com/office/drawing/2014/main" id="{C4CFD9EA-4648-4F1E-B8CB-CE682AE47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363" y="4819650"/>
              <a:ext cx="177800" cy="179388"/>
            </a:xfrm>
            <a:custGeom>
              <a:avLst/>
              <a:gdLst>
                <a:gd name="T0" fmla="*/ 56 w 56"/>
                <a:gd name="T1" fmla="*/ 48 h 56"/>
                <a:gd name="T2" fmla="*/ 56 w 56"/>
                <a:gd name="T3" fmla="*/ 8 h 56"/>
                <a:gd name="T4" fmla="*/ 48 w 56"/>
                <a:gd name="T5" fmla="*/ 0 h 56"/>
                <a:gd name="T6" fmla="*/ 8 w 56"/>
                <a:gd name="T7" fmla="*/ 0 h 56"/>
                <a:gd name="T8" fmla="*/ 0 w 56"/>
                <a:gd name="T9" fmla="*/ 8 h 56"/>
                <a:gd name="T10" fmla="*/ 0 w 56"/>
                <a:gd name="T11" fmla="*/ 48 h 56"/>
                <a:gd name="T12" fmla="*/ 8 w 56"/>
                <a:gd name="T13" fmla="*/ 56 h 56"/>
                <a:gd name="T14" fmla="*/ 48 w 56"/>
                <a:gd name="T15" fmla="*/ 56 h 56"/>
                <a:gd name="T16" fmla="*/ 56 w 56"/>
                <a:gd name="T17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2" y="0"/>
                    <a:pt x="4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2" y="56"/>
                    <a:pt x="56" y="52"/>
                    <a:pt x="5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Freeform 156">
              <a:extLst>
                <a:ext uri="{FF2B5EF4-FFF2-40B4-BE49-F238E27FC236}">
                  <a16:creationId xmlns:a16="http://schemas.microsoft.com/office/drawing/2014/main" id="{3EFBF332-5700-48C1-9950-258ECE29B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563" y="4897438"/>
              <a:ext cx="177800" cy="177800"/>
            </a:xfrm>
            <a:custGeom>
              <a:avLst/>
              <a:gdLst>
                <a:gd name="T0" fmla="*/ 48 w 56"/>
                <a:gd name="T1" fmla="*/ 0 h 56"/>
                <a:gd name="T2" fmla="*/ 36 w 56"/>
                <a:gd name="T3" fmla="*/ 0 h 56"/>
                <a:gd name="T4" fmla="*/ 36 w 56"/>
                <a:gd name="T5" fmla="*/ 8 h 56"/>
                <a:gd name="T6" fmla="*/ 48 w 56"/>
                <a:gd name="T7" fmla="*/ 8 h 56"/>
                <a:gd name="T8" fmla="*/ 48 w 56"/>
                <a:gd name="T9" fmla="*/ 48 h 56"/>
                <a:gd name="T10" fmla="*/ 8 w 56"/>
                <a:gd name="T11" fmla="*/ 48 h 56"/>
                <a:gd name="T12" fmla="*/ 8 w 56"/>
                <a:gd name="T13" fmla="*/ 36 h 56"/>
                <a:gd name="T14" fmla="*/ 0 w 56"/>
                <a:gd name="T15" fmla="*/ 36 h 56"/>
                <a:gd name="T16" fmla="*/ 0 w 56"/>
                <a:gd name="T17" fmla="*/ 48 h 56"/>
                <a:gd name="T18" fmla="*/ 8 w 56"/>
                <a:gd name="T19" fmla="*/ 56 h 56"/>
                <a:gd name="T20" fmla="*/ 48 w 56"/>
                <a:gd name="T21" fmla="*/ 56 h 56"/>
                <a:gd name="T22" fmla="*/ 56 w 56"/>
                <a:gd name="T23" fmla="*/ 48 h 56"/>
                <a:gd name="T24" fmla="*/ 56 w 56"/>
                <a:gd name="T25" fmla="*/ 8 h 56"/>
                <a:gd name="T26" fmla="*/ 48 w 56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6">
                  <a:moveTo>
                    <a:pt x="48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2" y="56"/>
                    <a:pt x="56" y="52"/>
                    <a:pt x="56" y="4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4051E9A-5A36-4214-9B93-F379B5D9427B}"/>
              </a:ext>
            </a:extLst>
          </p:cNvPr>
          <p:cNvGrpSpPr/>
          <p:nvPr/>
        </p:nvGrpSpPr>
        <p:grpSpPr>
          <a:xfrm>
            <a:off x="8685428" y="5409861"/>
            <a:ext cx="334473" cy="315650"/>
            <a:chOff x="8131176" y="4819650"/>
            <a:chExt cx="254000" cy="255588"/>
          </a:xfrm>
          <a:solidFill>
            <a:schemeClr val="tx2">
              <a:lumMod val="75000"/>
            </a:schemeClr>
          </a:solidFill>
        </p:grpSpPr>
        <p:sp>
          <p:nvSpPr>
            <p:cNvPr id="77" name="Freeform 157">
              <a:extLst>
                <a:ext uri="{FF2B5EF4-FFF2-40B4-BE49-F238E27FC236}">
                  <a16:creationId xmlns:a16="http://schemas.microsoft.com/office/drawing/2014/main" id="{1B3B330B-5A71-4F96-A450-C5CDECFBA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4897438"/>
              <a:ext cx="177800" cy="177800"/>
            </a:xfrm>
            <a:custGeom>
              <a:avLst/>
              <a:gdLst>
                <a:gd name="T0" fmla="*/ 48 w 56"/>
                <a:gd name="T1" fmla="*/ 0 h 56"/>
                <a:gd name="T2" fmla="*/ 8 w 56"/>
                <a:gd name="T3" fmla="*/ 0 h 56"/>
                <a:gd name="T4" fmla="*/ 0 w 56"/>
                <a:gd name="T5" fmla="*/ 8 h 56"/>
                <a:gd name="T6" fmla="*/ 0 w 56"/>
                <a:gd name="T7" fmla="*/ 48 h 56"/>
                <a:gd name="T8" fmla="*/ 8 w 56"/>
                <a:gd name="T9" fmla="*/ 56 h 56"/>
                <a:gd name="T10" fmla="*/ 48 w 56"/>
                <a:gd name="T11" fmla="*/ 56 h 56"/>
                <a:gd name="T12" fmla="*/ 56 w 56"/>
                <a:gd name="T13" fmla="*/ 48 h 56"/>
                <a:gd name="T14" fmla="*/ 56 w 56"/>
                <a:gd name="T15" fmla="*/ 8 h 56"/>
                <a:gd name="T16" fmla="*/ 48 w 56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4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2" y="56"/>
                    <a:pt x="56" y="52"/>
                    <a:pt x="56" y="4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2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Freeform 158">
              <a:extLst>
                <a:ext uri="{FF2B5EF4-FFF2-40B4-BE49-F238E27FC236}">
                  <a16:creationId xmlns:a16="http://schemas.microsoft.com/office/drawing/2014/main" id="{58C36F66-5668-4CF6-9588-DAA123630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1176" y="4819650"/>
              <a:ext cx="177800" cy="179388"/>
            </a:xfrm>
            <a:custGeom>
              <a:avLst/>
              <a:gdLst>
                <a:gd name="T0" fmla="*/ 8 w 56"/>
                <a:gd name="T1" fmla="*/ 8 h 56"/>
                <a:gd name="T2" fmla="*/ 48 w 56"/>
                <a:gd name="T3" fmla="*/ 8 h 56"/>
                <a:gd name="T4" fmla="*/ 48 w 56"/>
                <a:gd name="T5" fmla="*/ 20 h 56"/>
                <a:gd name="T6" fmla="*/ 56 w 56"/>
                <a:gd name="T7" fmla="*/ 20 h 56"/>
                <a:gd name="T8" fmla="*/ 56 w 56"/>
                <a:gd name="T9" fmla="*/ 8 h 56"/>
                <a:gd name="T10" fmla="*/ 48 w 56"/>
                <a:gd name="T11" fmla="*/ 0 h 56"/>
                <a:gd name="T12" fmla="*/ 8 w 56"/>
                <a:gd name="T13" fmla="*/ 0 h 56"/>
                <a:gd name="T14" fmla="*/ 0 w 56"/>
                <a:gd name="T15" fmla="*/ 8 h 56"/>
                <a:gd name="T16" fmla="*/ 0 w 56"/>
                <a:gd name="T17" fmla="*/ 48 h 56"/>
                <a:gd name="T18" fmla="*/ 8 w 56"/>
                <a:gd name="T19" fmla="*/ 56 h 56"/>
                <a:gd name="T20" fmla="*/ 20 w 56"/>
                <a:gd name="T21" fmla="*/ 56 h 56"/>
                <a:gd name="T22" fmla="*/ 20 w 56"/>
                <a:gd name="T23" fmla="*/ 48 h 56"/>
                <a:gd name="T24" fmla="*/ 8 w 56"/>
                <a:gd name="T25" fmla="*/ 48 h 56"/>
                <a:gd name="T26" fmla="*/ 8 w 56"/>
                <a:gd name="T27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6">
                  <a:moveTo>
                    <a:pt x="8" y="8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2" y="0"/>
                    <a:pt x="4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E96AFA8-349E-47D0-BD3C-F94310CA3EF0}"/>
              </a:ext>
            </a:extLst>
          </p:cNvPr>
          <p:cNvGrpSpPr/>
          <p:nvPr/>
        </p:nvGrpSpPr>
        <p:grpSpPr>
          <a:xfrm>
            <a:off x="2244739" y="5409861"/>
            <a:ext cx="357468" cy="315650"/>
            <a:chOff x="3240088" y="4819650"/>
            <a:chExt cx="271463" cy="255588"/>
          </a:xfrm>
          <a:solidFill>
            <a:schemeClr val="tx2">
              <a:lumMod val="75000"/>
            </a:schemeClr>
          </a:solidFill>
        </p:grpSpPr>
        <p:sp>
          <p:nvSpPr>
            <p:cNvPr id="71" name="Freeform 159">
              <a:extLst>
                <a:ext uri="{FF2B5EF4-FFF2-40B4-BE49-F238E27FC236}">
                  <a16:creationId xmlns:a16="http://schemas.microsoft.com/office/drawing/2014/main" id="{D4A668FC-ACF9-4BA2-803B-B9B6539E7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88" y="4819650"/>
              <a:ext cx="109538" cy="185738"/>
            </a:xfrm>
            <a:custGeom>
              <a:avLst/>
              <a:gdLst>
                <a:gd name="T0" fmla="*/ 22 w 69"/>
                <a:gd name="T1" fmla="*/ 0 h 117"/>
                <a:gd name="T2" fmla="*/ 0 w 69"/>
                <a:gd name="T3" fmla="*/ 22 h 117"/>
                <a:gd name="T4" fmla="*/ 0 w 69"/>
                <a:gd name="T5" fmla="*/ 117 h 117"/>
                <a:gd name="T6" fmla="*/ 69 w 69"/>
                <a:gd name="T7" fmla="*/ 45 h 117"/>
                <a:gd name="T8" fmla="*/ 22 w 6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17">
                  <a:moveTo>
                    <a:pt x="22" y="0"/>
                  </a:moveTo>
                  <a:lnTo>
                    <a:pt x="0" y="22"/>
                  </a:lnTo>
                  <a:lnTo>
                    <a:pt x="0" y="117"/>
                  </a:lnTo>
                  <a:lnTo>
                    <a:pt x="69" y="4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Freeform 160">
              <a:extLst>
                <a:ext uri="{FF2B5EF4-FFF2-40B4-BE49-F238E27FC236}">
                  <a16:creationId xmlns:a16="http://schemas.microsoft.com/office/drawing/2014/main" id="{EF7AE845-5D64-4F93-A774-9B49B6CC5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0088" y="4819650"/>
              <a:ext cx="127000" cy="255588"/>
            </a:xfrm>
            <a:custGeom>
              <a:avLst/>
              <a:gdLst>
                <a:gd name="T0" fmla="*/ 32 w 40"/>
                <a:gd name="T1" fmla="*/ 0 h 80"/>
                <a:gd name="T2" fmla="*/ 8 w 40"/>
                <a:gd name="T3" fmla="*/ 0 h 80"/>
                <a:gd name="T4" fmla="*/ 0 w 40"/>
                <a:gd name="T5" fmla="*/ 8 h 80"/>
                <a:gd name="T6" fmla="*/ 0 w 40"/>
                <a:gd name="T7" fmla="*/ 72 h 80"/>
                <a:gd name="T8" fmla="*/ 8 w 40"/>
                <a:gd name="T9" fmla="*/ 80 h 80"/>
                <a:gd name="T10" fmla="*/ 32 w 40"/>
                <a:gd name="T11" fmla="*/ 80 h 80"/>
                <a:gd name="T12" fmla="*/ 40 w 40"/>
                <a:gd name="T13" fmla="*/ 72 h 80"/>
                <a:gd name="T14" fmla="*/ 40 w 40"/>
                <a:gd name="T15" fmla="*/ 8 h 80"/>
                <a:gd name="T16" fmla="*/ 32 w 40"/>
                <a:gd name="T17" fmla="*/ 0 h 80"/>
                <a:gd name="T18" fmla="*/ 8 w 40"/>
                <a:gd name="T19" fmla="*/ 72 h 80"/>
                <a:gd name="T20" fmla="*/ 8 w 40"/>
                <a:gd name="T21" fmla="*/ 8 h 80"/>
                <a:gd name="T22" fmla="*/ 32 w 40"/>
                <a:gd name="T23" fmla="*/ 8 h 80"/>
                <a:gd name="T24" fmla="*/ 32 w 40"/>
                <a:gd name="T25" fmla="*/ 72 h 80"/>
                <a:gd name="T26" fmla="*/ 8 w 40"/>
                <a:gd name="T27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80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6" y="80"/>
                    <a:pt x="40" y="76"/>
                    <a:pt x="40" y="7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lose/>
                  <a:moveTo>
                    <a:pt x="8" y="72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2"/>
                    <a:pt x="32" y="72"/>
                    <a:pt x="32" y="72"/>
                  </a:cubicBezTo>
                  <a:lnTo>
                    <a:pt x="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Rectangle 161">
              <a:extLst>
                <a:ext uri="{FF2B5EF4-FFF2-40B4-BE49-F238E27FC236}">
                  <a16:creationId xmlns:a16="http://schemas.microsoft.com/office/drawing/2014/main" id="{4BAC76C2-322F-498D-9017-57714924E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4870450"/>
              <a:ext cx="50800" cy="52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Rectangle 162">
              <a:extLst>
                <a:ext uri="{FF2B5EF4-FFF2-40B4-BE49-F238E27FC236}">
                  <a16:creationId xmlns:a16="http://schemas.microsoft.com/office/drawing/2014/main" id="{C6DBCB85-7FE1-40BE-8DFA-DFF3906A7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4948238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Oval 163">
              <a:extLst>
                <a:ext uri="{FF2B5EF4-FFF2-40B4-BE49-F238E27FC236}">
                  <a16:creationId xmlns:a16="http://schemas.microsoft.com/office/drawing/2014/main" id="{AD1CAE29-9C29-4548-BE1E-01901BCF6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888" y="5011738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Freeform 164">
              <a:extLst>
                <a:ext uri="{FF2B5EF4-FFF2-40B4-BE49-F238E27FC236}">
                  <a16:creationId xmlns:a16="http://schemas.microsoft.com/office/drawing/2014/main" id="{F9E7BC58-C0B4-48D2-90C9-DBA573AC5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88" y="4960938"/>
              <a:ext cx="119063" cy="101600"/>
            </a:xfrm>
            <a:custGeom>
              <a:avLst/>
              <a:gdLst>
                <a:gd name="T0" fmla="*/ 69 w 75"/>
                <a:gd name="T1" fmla="*/ 0 h 64"/>
                <a:gd name="T2" fmla="*/ 34 w 75"/>
                <a:gd name="T3" fmla="*/ 4 h 64"/>
                <a:gd name="T4" fmla="*/ 0 w 75"/>
                <a:gd name="T5" fmla="*/ 40 h 64"/>
                <a:gd name="T6" fmla="*/ 0 w 75"/>
                <a:gd name="T7" fmla="*/ 64 h 64"/>
                <a:gd name="T8" fmla="*/ 75 w 75"/>
                <a:gd name="T9" fmla="*/ 56 h 64"/>
                <a:gd name="T10" fmla="*/ 69 w 75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4">
                  <a:moveTo>
                    <a:pt x="69" y="0"/>
                  </a:moveTo>
                  <a:lnTo>
                    <a:pt x="34" y="4"/>
                  </a:lnTo>
                  <a:lnTo>
                    <a:pt x="0" y="40"/>
                  </a:lnTo>
                  <a:lnTo>
                    <a:pt x="0" y="64"/>
                  </a:lnTo>
                  <a:lnTo>
                    <a:pt x="75" y="56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1577297-ECA5-4BA2-AE95-8ED7A2C20E03}"/>
              </a:ext>
            </a:extLst>
          </p:cNvPr>
          <p:cNvGrpSpPr/>
          <p:nvPr/>
        </p:nvGrpSpPr>
        <p:grpSpPr>
          <a:xfrm>
            <a:off x="4692661" y="5409861"/>
            <a:ext cx="252946" cy="331335"/>
            <a:chOff x="5099051" y="4819650"/>
            <a:chExt cx="192088" cy="268288"/>
          </a:xfrm>
          <a:solidFill>
            <a:schemeClr val="tx2">
              <a:lumMod val="75000"/>
            </a:schemeClr>
          </a:solidFill>
        </p:grpSpPr>
        <p:sp>
          <p:nvSpPr>
            <p:cNvPr id="67" name="Freeform 165">
              <a:extLst>
                <a:ext uri="{FF2B5EF4-FFF2-40B4-BE49-F238E27FC236}">
                  <a16:creationId xmlns:a16="http://schemas.microsoft.com/office/drawing/2014/main" id="{4DFB038F-6D31-47A3-B94E-A948F55EE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051" y="5049838"/>
              <a:ext cx="50800" cy="38100"/>
            </a:xfrm>
            <a:custGeom>
              <a:avLst/>
              <a:gdLst>
                <a:gd name="T0" fmla="*/ 16 w 32"/>
                <a:gd name="T1" fmla="*/ 24 h 24"/>
                <a:gd name="T2" fmla="*/ 32 w 32"/>
                <a:gd name="T3" fmla="*/ 0 h 24"/>
                <a:gd name="T4" fmla="*/ 0 w 32"/>
                <a:gd name="T5" fmla="*/ 0 h 24"/>
                <a:gd name="T6" fmla="*/ 16 w 32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4">
                  <a:moveTo>
                    <a:pt x="16" y="24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8" name="Rectangle 166">
              <a:extLst>
                <a:ext uri="{FF2B5EF4-FFF2-40B4-BE49-F238E27FC236}">
                  <a16:creationId xmlns:a16="http://schemas.microsoft.com/office/drawing/2014/main" id="{7CBE17ED-854C-4FD6-9747-747A9E970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1" y="4910138"/>
              <a:ext cx="50800" cy="127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Freeform 167">
              <a:extLst>
                <a:ext uri="{FF2B5EF4-FFF2-40B4-BE49-F238E27FC236}">
                  <a16:creationId xmlns:a16="http://schemas.microsoft.com/office/drawing/2014/main" id="{284BC122-4836-427B-A9A9-E02AFE058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9051" y="4857750"/>
              <a:ext cx="50800" cy="39688"/>
            </a:xfrm>
            <a:custGeom>
              <a:avLst/>
              <a:gdLst>
                <a:gd name="T0" fmla="*/ 8 w 16"/>
                <a:gd name="T1" fmla="*/ 0 h 12"/>
                <a:gd name="T2" fmla="*/ 0 w 16"/>
                <a:gd name="T3" fmla="*/ 9 h 12"/>
                <a:gd name="T4" fmla="*/ 0 w 16"/>
                <a:gd name="T5" fmla="*/ 12 h 12"/>
                <a:gd name="T6" fmla="*/ 16 w 16"/>
                <a:gd name="T7" fmla="*/ 12 h 12"/>
                <a:gd name="T8" fmla="*/ 16 w 16"/>
                <a:gd name="T9" fmla="*/ 9 h 12"/>
                <a:gd name="T10" fmla="*/ 8 w 1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Freeform 168">
              <a:extLst>
                <a:ext uri="{FF2B5EF4-FFF2-40B4-BE49-F238E27FC236}">
                  <a16:creationId xmlns:a16="http://schemas.microsoft.com/office/drawing/2014/main" id="{5AE0EA8C-BE66-4ABD-9CB2-47E4178A3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951" y="4819650"/>
              <a:ext cx="103188" cy="268288"/>
            </a:xfrm>
            <a:custGeom>
              <a:avLst/>
              <a:gdLst>
                <a:gd name="T0" fmla="*/ 0 w 65"/>
                <a:gd name="T1" fmla="*/ 0 h 169"/>
                <a:gd name="T2" fmla="*/ 0 w 65"/>
                <a:gd name="T3" fmla="*/ 16 h 169"/>
                <a:gd name="T4" fmla="*/ 25 w 65"/>
                <a:gd name="T5" fmla="*/ 16 h 169"/>
                <a:gd name="T6" fmla="*/ 25 w 65"/>
                <a:gd name="T7" fmla="*/ 32 h 169"/>
                <a:gd name="T8" fmla="*/ 0 w 65"/>
                <a:gd name="T9" fmla="*/ 32 h 169"/>
                <a:gd name="T10" fmla="*/ 0 w 65"/>
                <a:gd name="T11" fmla="*/ 57 h 169"/>
                <a:gd name="T12" fmla="*/ 25 w 65"/>
                <a:gd name="T13" fmla="*/ 57 h 169"/>
                <a:gd name="T14" fmla="*/ 25 w 65"/>
                <a:gd name="T15" fmla="*/ 73 h 169"/>
                <a:gd name="T16" fmla="*/ 0 w 65"/>
                <a:gd name="T17" fmla="*/ 73 h 169"/>
                <a:gd name="T18" fmla="*/ 0 w 65"/>
                <a:gd name="T19" fmla="*/ 97 h 169"/>
                <a:gd name="T20" fmla="*/ 25 w 65"/>
                <a:gd name="T21" fmla="*/ 97 h 169"/>
                <a:gd name="T22" fmla="*/ 25 w 65"/>
                <a:gd name="T23" fmla="*/ 113 h 169"/>
                <a:gd name="T24" fmla="*/ 0 w 65"/>
                <a:gd name="T25" fmla="*/ 113 h 169"/>
                <a:gd name="T26" fmla="*/ 0 w 65"/>
                <a:gd name="T27" fmla="*/ 137 h 169"/>
                <a:gd name="T28" fmla="*/ 25 w 65"/>
                <a:gd name="T29" fmla="*/ 137 h 169"/>
                <a:gd name="T30" fmla="*/ 25 w 65"/>
                <a:gd name="T31" fmla="*/ 153 h 169"/>
                <a:gd name="T32" fmla="*/ 0 w 65"/>
                <a:gd name="T33" fmla="*/ 153 h 169"/>
                <a:gd name="T34" fmla="*/ 0 w 65"/>
                <a:gd name="T35" fmla="*/ 169 h 169"/>
                <a:gd name="T36" fmla="*/ 65 w 65"/>
                <a:gd name="T37" fmla="*/ 169 h 169"/>
                <a:gd name="T38" fmla="*/ 65 w 65"/>
                <a:gd name="T39" fmla="*/ 0 h 169"/>
                <a:gd name="T40" fmla="*/ 0 w 65"/>
                <a:gd name="T4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69">
                  <a:moveTo>
                    <a:pt x="0" y="0"/>
                  </a:moveTo>
                  <a:lnTo>
                    <a:pt x="0" y="16"/>
                  </a:lnTo>
                  <a:lnTo>
                    <a:pt x="25" y="16"/>
                  </a:lnTo>
                  <a:lnTo>
                    <a:pt x="25" y="32"/>
                  </a:lnTo>
                  <a:lnTo>
                    <a:pt x="0" y="32"/>
                  </a:lnTo>
                  <a:lnTo>
                    <a:pt x="0" y="57"/>
                  </a:lnTo>
                  <a:lnTo>
                    <a:pt x="25" y="57"/>
                  </a:lnTo>
                  <a:lnTo>
                    <a:pt x="25" y="73"/>
                  </a:lnTo>
                  <a:lnTo>
                    <a:pt x="0" y="73"/>
                  </a:lnTo>
                  <a:lnTo>
                    <a:pt x="0" y="97"/>
                  </a:lnTo>
                  <a:lnTo>
                    <a:pt x="25" y="97"/>
                  </a:lnTo>
                  <a:lnTo>
                    <a:pt x="25" y="113"/>
                  </a:lnTo>
                  <a:lnTo>
                    <a:pt x="0" y="113"/>
                  </a:lnTo>
                  <a:lnTo>
                    <a:pt x="0" y="137"/>
                  </a:lnTo>
                  <a:lnTo>
                    <a:pt x="25" y="137"/>
                  </a:lnTo>
                  <a:lnTo>
                    <a:pt x="25" y="153"/>
                  </a:lnTo>
                  <a:lnTo>
                    <a:pt x="0" y="153"/>
                  </a:lnTo>
                  <a:lnTo>
                    <a:pt x="0" y="169"/>
                  </a:lnTo>
                  <a:lnTo>
                    <a:pt x="65" y="169"/>
                  </a:lnTo>
                  <a:lnTo>
                    <a:pt x="6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0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36520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图标素材</a:t>
            </a:r>
          </a:p>
        </p:txBody>
      </p:sp>
    </p:spTree>
    <p:extLst>
      <p:ext uri="{BB962C8B-B14F-4D97-AF65-F5344CB8AC3E}">
        <p14:creationId xmlns:p14="http://schemas.microsoft.com/office/powerpoint/2010/main" val="688966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9F82870-94C8-4807-904D-57E1A297257D}"/>
              </a:ext>
            </a:extLst>
          </p:cNvPr>
          <p:cNvGrpSpPr/>
          <p:nvPr/>
        </p:nvGrpSpPr>
        <p:grpSpPr>
          <a:xfrm>
            <a:off x="3932878" y="3847028"/>
            <a:ext cx="286577" cy="337524"/>
            <a:chOff x="4478338" y="3606801"/>
            <a:chExt cx="214313" cy="252413"/>
          </a:xfrm>
          <a:solidFill>
            <a:schemeClr val="tx2">
              <a:lumMod val="75000"/>
            </a:schemeClr>
          </a:solidFill>
        </p:grpSpPr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11E55F75-3005-490A-924A-3ED2E743D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8338" y="3606801"/>
              <a:ext cx="214313" cy="252413"/>
            </a:xfrm>
            <a:custGeom>
              <a:avLst/>
              <a:gdLst>
                <a:gd name="T0" fmla="*/ 44 w 68"/>
                <a:gd name="T1" fmla="*/ 80 h 80"/>
                <a:gd name="T2" fmla="*/ 4 w 68"/>
                <a:gd name="T3" fmla="*/ 80 h 80"/>
                <a:gd name="T4" fmla="*/ 0 w 68"/>
                <a:gd name="T5" fmla="*/ 76 h 80"/>
                <a:gd name="T6" fmla="*/ 0 w 68"/>
                <a:gd name="T7" fmla="*/ 32 h 80"/>
                <a:gd name="T8" fmla="*/ 32 w 68"/>
                <a:gd name="T9" fmla="*/ 0 h 80"/>
                <a:gd name="T10" fmla="*/ 66 w 68"/>
                <a:gd name="T11" fmla="*/ 36 h 80"/>
                <a:gd name="T12" fmla="*/ 68 w 68"/>
                <a:gd name="T13" fmla="*/ 43 h 80"/>
                <a:gd name="T14" fmla="*/ 67 w 68"/>
                <a:gd name="T15" fmla="*/ 46 h 80"/>
                <a:gd name="T16" fmla="*/ 64 w 68"/>
                <a:gd name="T17" fmla="*/ 48 h 80"/>
                <a:gd name="T18" fmla="*/ 60 w 68"/>
                <a:gd name="T19" fmla="*/ 48 h 80"/>
                <a:gd name="T20" fmla="*/ 60 w 68"/>
                <a:gd name="T21" fmla="*/ 60 h 80"/>
                <a:gd name="T22" fmla="*/ 52 w 68"/>
                <a:gd name="T23" fmla="*/ 68 h 80"/>
                <a:gd name="T24" fmla="*/ 48 w 68"/>
                <a:gd name="T25" fmla="*/ 68 h 80"/>
                <a:gd name="T26" fmla="*/ 48 w 68"/>
                <a:gd name="T27" fmla="*/ 76 h 80"/>
                <a:gd name="T28" fmla="*/ 44 w 68"/>
                <a:gd name="T29" fmla="*/ 80 h 80"/>
                <a:gd name="T30" fmla="*/ 8 w 68"/>
                <a:gd name="T31" fmla="*/ 72 h 80"/>
                <a:gd name="T32" fmla="*/ 40 w 68"/>
                <a:gd name="T33" fmla="*/ 72 h 80"/>
                <a:gd name="T34" fmla="*/ 40 w 68"/>
                <a:gd name="T35" fmla="*/ 64 h 80"/>
                <a:gd name="T36" fmla="*/ 44 w 68"/>
                <a:gd name="T37" fmla="*/ 60 h 80"/>
                <a:gd name="T38" fmla="*/ 52 w 68"/>
                <a:gd name="T39" fmla="*/ 60 h 80"/>
                <a:gd name="T40" fmla="*/ 52 w 68"/>
                <a:gd name="T41" fmla="*/ 44 h 80"/>
                <a:gd name="T42" fmla="*/ 56 w 68"/>
                <a:gd name="T43" fmla="*/ 40 h 80"/>
                <a:gd name="T44" fmla="*/ 59 w 68"/>
                <a:gd name="T45" fmla="*/ 40 h 80"/>
                <a:gd name="T46" fmla="*/ 58 w 68"/>
                <a:gd name="T47" fmla="*/ 38 h 80"/>
                <a:gd name="T48" fmla="*/ 32 w 68"/>
                <a:gd name="T49" fmla="*/ 8 h 80"/>
                <a:gd name="T50" fmla="*/ 8 w 68"/>
                <a:gd name="T51" fmla="*/ 32 h 80"/>
                <a:gd name="T52" fmla="*/ 8 w 68"/>
                <a:gd name="T53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80">
                  <a:moveTo>
                    <a:pt x="44" y="80"/>
                  </a:moveTo>
                  <a:cubicBezTo>
                    <a:pt x="4" y="80"/>
                    <a:pt x="4" y="80"/>
                    <a:pt x="4" y="80"/>
                  </a:cubicBezTo>
                  <a:cubicBezTo>
                    <a:pt x="2" y="80"/>
                    <a:pt x="0" y="78"/>
                    <a:pt x="0" y="7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58" y="0"/>
                    <a:pt x="62" y="18"/>
                    <a:pt x="66" y="36"/>
                  </a:cubicBezTo>
                  <a:cubicBezTo>
                    <a:pt x="67" y="38"/>
                    <a:pt x="67" y="41"/>
                    <a:pt x="68" y="43"/>
                  </a:cubicBezTo>
                  <a:cubicBezTo>
                    <a:pt x="68" y="44"/>
                    <a:pt x="68" y="45"/>
                    <a:pt x="67" y="46"/>
                  </a:cubicBezTo>
                  <a:cubicBezTo>
                    <a:pt x="66" y="47"/>
                    <a:pt x="65" y="48"/>
                    <a:pt x="64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4"/>
                    <a:pt x="56" y="68"/>
                    <a:pt x="52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8"/>
                    <a:pt x="46" y="80"/>
                    <a:pt x="44" y="80"/>
                  </a:cubicBezTo>
                  <a:close/>
                  <a:moveTo>
                    <a:pt x="8" y="72"/>
                  </a:moveTo>
                  <a:cubicBezTo>
                    <a:pt x="40" y="72"/>
                    <a:pt x="40" y="72"/>
                    <a:pt x="40" y="72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62"/>
                    <a:pt x="42" y="60"/>
                    <a:pt x="44" y="6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42"/>
                    <a:pt x="54" y="40"/>
                    <a:pt x="56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8" y="38"/>
                  </a:cubicBezTo>
                  <a:cubicBezTo>
                    <a:pt x="54" y="18"/>
                    <a:pt x="51" y="8"/>
                    <a:pt x="32" y="8"/>
                  </a:cubicBezTo>
                  <a:cubicBezTo>
                    <a:pt x="19" y="8"/>
                    <a:pt x="8" y="19"/>
                    <a:pt x="8" y="32"/>
                  </a:cubicBezTo>
                  <a:lnTo>
                    <a:pt x="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4AEDD482-2734-468C-BC26-16F924E70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3657601"/>
              <a:ext cx="101600" cy="100013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2 h 32"/>
                <a:gd name="T4" fmla="*/ 16 w 32"/>
                <a:gd name="T5" fmla="*/ 11 h 32"/>
                <a:gd name="T6" fmla="*/ 0 w 32"/>
                <a:gd name="T7" fmla="*/ 12 h 32"/>
                <a:gd name="T8" fmla="*/ 16 w 3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32" y="20"/>
                    <a:pt x="32" y="12"/>
                  </a:cubicBezTo>
                  <a:cubicBezTo>
                    <a:pt x="32" y="4"/>
                    <a:pt x="20" y="0"/>
                    <a:pt x="16" y="11"/>
                  </a:cubicBezTo>
                  <a:cubicBezTo>
                    <a:pt x="12" y="0"/>
                    <a:pt x="0" y="4"/>
                    <a:pt x="0" y="12"/>
                  </a:cubicBezTo>
                  <a:cubicBezTo>
                    <a:pt x="0" y="20"/>
                    <a:pt x="16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0FD8A74-5FF4-48C1-9E19-867A856630FF}"/>
              </a:ext>
            </a:extLst>
          </p:cNvPr>
          <p:cNvGrpSpPr/>
          <p:nvPr/>
        </p:nvGrpSpPr>
        <p:grpSpPr>
          <a:xfrm>
            <a:off x="8766468" y="3050982"/>
            <a:ext cx="337524" cy="303559"/>
            <a:chOff x="8093076" y="3011488"/>
            <a:chExt cx="252413" cy="227013"/>
          </a:xfrm>
          <a:solidFill>
            <a:schemeClr val="tx2">
              <a:lumMod val="75000"/>
            </a:schemeClr>
          </a:solidFill>
        </p:grpSpPr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4E84D509-DB3A-4876-B28E-3042A2A2F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1176" y="3151188"/>
              <a:ext cx="74613" cy="36513"/>
            </a:xfrm>
            <a:custGeom>
              <a:avLst/>
              <a:gdLst>
                <a:gd name="T0" fmla="*/ 0 w 24"/>
                <a:gd name="T1" fmla="*/ 12 h 12"/>
                <a:gd name="T2" fmla="*/ 12 w 24"/>
                <a:gd name="T3" fmla="*/ 0 h 12"/>
                <a:gd name="T4" fmla="*/ 12 w 24"/>
                <a:gd name="T5" fmla="*/ 0 h 12"/>
                <a:gd name="T6" fmla="*/ 24 w 24"/>
                <a:gd name="T7" fmla="*/ 12 h 12"/>
                <a:gd name="T8" fmla="*/ 0 w 24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0" y="12"/>
                  </a:moveTo>
                  <a:cubicBezTo>
                    <a:pt x="0" y="5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Oval 8">
              <a:extLst>
                <a:ext uri="{FF2B5EF4-FFF2-40B4-BE49-F238E27FC236}">
                  <a16:creationId xmlns:a16="http://schemas.microsoft.com/office/drawing/2014/main" id="{B937CB7B-04DD-4201-9919-5A6C9A5F7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3876" y="3087688"/>
              <a:ext cx="49213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Rectangle 9">
              <a:extLst>
                <a:ext uri="{FF2B5EF4-FFF2-40B4-BE49-F238E27FC236}">
                  <a16:creationId xmlns:a16="http://schemas.microsoft.com/office/drawing/2014/main" id="{FB799A03-D1FA-4EB3-9AA5-5A299AFFE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1188" y="3113088"/>
              <a:ext cx="762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Rectangle 10">
              <a:extLst>
                <a:ext uri="{FF2B5EF4-FFF2-40B4-BE49-F238E27FC236}">
                  <a16:creationId xmlns:a16="http://schemas.microsoft.com/office/drawing/2014/main" id="{D9C9908F-723A-4B0D-BC99-A0A7EE89A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1188" y="3163888"/>
              <a:ext cx="7620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2616A44D-3C52-47EC-A2C0-1549492344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6" y="3011488"/>
              <a:ext cx="252413" cy="227013"/>
            </a:xfrm>
            <a:custGeom>
              <a:avLst/>
              <a:gdLst>
                <a:gd name="T0" fmla="*/ 72 w 80"/>
                <a:gd name="T1" fmla="*/ 8 h 72"/>
                <a:gd name="T2" fmla="*/ 51 w 80"/>
                <a:gd name="T3" fmla="*/ 8 h 72"/>
                <a:gd name="T4" fmla="*/ 40 w 80"/>
                <a:gd name="T5" fmla="*/ 0 h 72"/>
                <a:gd name="T6" fmla="*/ 29 w 80"/>
                <a:gd name="T7" fmla="*/ 8 h 72"/>
                <a:gd name="T8" fmla="*/ 8 w 80"/>
                <a:gd name="T9" fmla="*/ 8 h 72"/>
                <a:gd name="T10" fmla="*/ 0 w 80"/>
                <a:gd name="T11" fmla="*/ 16 h 72"/>
                <a:gd name="T12" fmla="*/ 0 w 80"/>
                <a:gd name="T13" fmla="*/ 64 h 72"/>
                <a:gd name="T14" fmla="*/ 8 w 80"/>
                <a:gd name="T15" fmla="*/ 72 h 72"/>
                <a:gd name="T16" fmla="*/ 72 w 80"/>
                <a:gd name="T17" fmla="*/ 72 h 72"/>
                <a:gd name="T18" fmla="*/ 80 w 80"/>
                <a:gd name="T19" fmla="*/ 64 h 72"/>
                <a:gd name="T20" fmla="*/ 80 w 80"/>
                <a:gd name="T21" fmla="*/ 16 h 72"/>
                <a:gd name="T22" fmla="*/ 72 w 80"/>
                <a:gd name="T23" fmla="*/ 8 h 72"/>
                <a:gd name="T24" fmla="*/ 40 w 80"/>
                <a:gd name="T25" fmla="*/ 8 h 72"/>
                <a:gd name="T26" fmla="*/ 44 w 80"/>
                <a:gd name="T27" fmla="*/ 12 h 72"/>
                <a:gd name="T28" fmla="*/ 40 w 80"/>
                <a:gd name="T29" fmla="*/ 16 h 72"/>
                <a:gd name="T30" fmla="*/ 36 w 80"/>
                <a:gd name="T31" fmla="*/ 12 h 72"/>
                <a:gd name="T32" fmla="*/ 40 w 80"/>
                <a:gd name="T33" fmla="*/ 8 h 72"/>
                <a:gd name="T34" fmla="*/ 8 w 80"/>
                <a:gd name="T35" fmla="*/ 64 h 72"/>
                <a:gd name="T36" fmla="*/ 8 w 80"/>
                <a:gd name="T37" fmla="*/ 16 h 72"/>
                <a:gd name="T38" fmla="*/ 29 w 80"/>
                <a:gd name="T39" fmla="*/ 16 h 72"/>
                <a:gd name="T40" fmla="*/ 40 w 80"/>
                <a:gd name="T41" fmla="*/ 24 h 72"/>
                <a:gd name="T42" fmla="*/ 51 w 80"/>
                <a:gd name="T43" fmla="*/ 16 h 72"/>
                <a:gd name="T44" fmla="*/ 72 w 80"/>
                <a:gd name="T45" fmla="*/ 16 h 72"/>
                <a:gd name="T46" fmla="*/ 72 w 80"/>
                <a:gd name="T47" fmla="*/ 64 h 72"/>
                <a:gd name="T48" fmla="*/ 8 w 80"/>
                <a:gd name="T49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2">
                  <a:moveTo>
                    <a:pt x="72" y="8"/>
                  </a:moveTo>
                  <a:cubicBezTo>
                    <a:pt x="51" y="8"/>
                    <a:pt x="51" y="8"/>
                    <a:pt x="51" y="8"/>
                  </a:cubicBezTo>
                  <a:cubicBezTo>
                    <a:pt x="50" y="3"/>
                    <a:pt x="45" y="0"/>
                    <a:pt x="40" y="0"/>
                  </a:cubicBezTo>
                  <a:cubicBezTo>
                    <a:pt x="35" y="0"/>
                    <a:pt x="30" y="3"/>
                    <a:pt x="2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8"/>
                    <a:pt x="0" y="12"/>
                    <a:pt x="0" y="1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6" y="72"/>
                    <a:pt x="80" y="68"/>
                    <a:pt x="80" y="64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2"/>
                    <a:pt x="76" y="8"/>
                    <a:pt x="72" y="8"/>
                  </a:cubicBezTo>
                  <a:close/>
                  <a:moveTo>
                    <a:pt x="40" y="8"/>
                  </a:moveTo>
                  <a:cubicBezTo>
                    <a:pt x="42" y="8"/>
                    <a:pt x="44" y="10"/>
                    <a:pt x="44" y="12"/>
                  </a:cubicBezTo>
                  <a:cubicBezTo>
                    <a:pt x="44" y="14"/>
                    <a:pt x="42" y="16"/>
                    <a:pt x="40" y="16"/>
                  </a:cubicBezTo>
                  <a:cubicBezTo>
                    <a:pt x="38" y="16"/>
                    <a:pt x="36" y="14"/>
                    <a:pt x="36" y="12"/>
                  </a:cubicBezTo>
                  <a:cubicBezTo>
                    <a:pt x="36" y="10"/>
                    <a:pt x="38" y="8"/>
                    <a:pt x="40" y="8"/>
                  </a:cubicBezTo>
                  <a:close/>
                  <a:moveTo>
                    <a:pt x="8" y="64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21"/>
                    <a:pt x="35" y="24"/>
                    <a:pt x="40" y="24"/>
                  </a:cubicBezTo>
                  <a:cubicBezTo>
                    <a:pt x="45" y="24"/>
                    <a:pt x="50" y="21"/>
                    <a:pt x="5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64"/>
                    <a:pt x="72" y="64"/>
                    <a:pt x="72" y="64"/>
                  </a:cubicBezTo>
                  <a:lnTo>
                    <a:pt x="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92AF78F4-4E24-4B24-B56D-F83A048E8B4E}"/>
              </a:ext>
            </a:extLst>
          </p:cNvPr>
          <p:cNvGrpSpPr/>
          <p:nvPr/>
        </p:nvGrpSpPr>
        <p:grpSpPr>
          <a:xfrm>
            <a:off x="3172919" y="3847028"/>
            <a:ext cx="167701" cy="337524"/>
            <a:chOff x="3910013" y="3606801"/>
            <a:chExt cx="125413" cy="252413"/>
          </a:xfrm>
          <a:solidFill>
            <a:schemeClr val="tx2">
              <a:lumMod val="75000"/>
            </a:schemeClr>
          </a:solidFill>
        </p:grpSpPr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F7D164DF-3EF2-44FA-8CAC-59B6C4D68F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413" y="3606801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EFFF6835-26BE-4101-B442-10FC3D4043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0013" y="3683001"/>
              <a:ext cx="125413" cy="176213"/>
            </a:xfrm>
            <a:custGeom>
              <a:avLst/>
              <a:gdLst>
                <a:gd name="T0" fmla="*/ 28 w 40"/>
                <a:gd name="T1" fmla="*/ 56 h 56"/>
                <a:gd name="T2" fmla="*/ 12 w 40"/>
                <a:gd name="T3" fmla="*/ 56 h 56"/>
                <a:gd name="T4" fmla="*/ 8 w 40"/>
                <a:gd name="T5" fmla="*/ 52 h 56"/>
                <a:gd name="T6" fmla="*/ 8 w 40"/>
                <a:gd name="T7" fmla="*/ 36 h 56"/>
                <a:gd name="T8" fmla="*/ 4 w 40"/>
                <a:gd name="T9" fmla="*/ 36 h 56"/>
                <a:gd name="T10" fmla="*/ 0 w 40"/>
                <a:gd name="T11" fmla="*/ 32 h 56"/>
                <a:gd name="T12" fmla="*/ 0 w 40"/>
                <a:gd name="T13" fmla="*/ 20 h 56"/>
                <a:gd name="T14" fmla="*/ 20 w 40"/>
                <a:gd name="T15" fmla="*/ 0 h 56"/>
                <a:gd name="T16" fmla="*/ 40 w 40"/>
                <a:gd name="T17" fmla="*/ 20 h 56"/>
                <a:gd name="T18" fmla="*/ 40 w 40"/>
                <a:gd name="T19" fmla="*/ 32 h 56"/>
                <a:gd name="T20" fmla="*/ 36 w 40"/>
                <a:gd name="T21" fmla="*/ 36 h 56"/>
                <a:gd name="T22" fmla="*/ 32 w 40"/>
                <a:gd name="T23" fmla="*/ 36 h 56"/>
                <a:gd name="T24" fmla="*/ 32 w 40"/>
                <a:gd name="T25" fmla="*/ 52 h 56"/>
                <a:gd name="T26" fmla="*/ 28 w 40"/>
                <a:gd name="T27" fmla="*/ 56 h 56"/>
                <a:gd name="T28" fmla="*/ 16 w 40"/>
                <a:gd name="T29" fmla="*/ 48 h 56"/>
                <a:gd name="T30" fmla="*/ 24 w 40"/>
                <a:gd name="T31" fmla="*/ 48 h 56"/>
                <a:gd name="T32" fmla="*/ 24 w 40"/>
                <a:gd name="T33" fmla="*/ 32 h 56"/>
                <a:gd name="T34" fmla="*/ 28 w 40"/>
                <a:gd name="T35" fmla="*/ 28 h 56"/>
                <a:gd name="T36" fmla="*/ 32 w 40"/>
                <a:gd name="T37" fmla="*/ 28 h 56"/>
                <a:gd name="T38" fmla="*/ 32 w 40"/>
                <a:gd name="T39" fmla="*/ 20 h 56"/>
                <a:gd name="T40" fmla="*/ 20 w 40"/>
                <a:gd name="T41" fmla="*/ 8 h 56"/>
                <a:gd name="T42" fmla="*/ 8 w 40"/>
                <a:gd name="T43" fmla="*/ 20 h 56"/>
                <a:gd name="T44" fmla="*/ 8 w 40"/>
                <a:gd name="T45" fmla="*/ 28 h 56"/>
                <a:gd name="T46" fmla="*/ 12 w 40"/>
                <a:gd name="T47" fmla="*/ 28 h 56"/>
                <a:gd name="T48" fmla="*/ 16 w 40"/>
                <a:gd name="T49" fmla="*/ 32 h 56"/>
                <a:gd name="T50" fmla="*/ 16 w 40"/>
                <a:gd name="T51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" h="56">
                  <a:moveTo>
                    <a:pt x="28" y="56"/>
                  </a:moveTo>
                  <a:cubicBezTo>
                    <a:pt x="12" y="56"/>
                    <a:pt x="12" y="56"/>
                    <a:pt x="12" y="56"/>
                  </a:cubicBezTo>
                  <a:cubicBezTo>
                    <a:pt x="10" y="56"/>
                    <a:pt x="8" y="54"/>
                    <a:pt x="8" y="5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4"/>
                    <a:pt x="0" y="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4"/>
                    <a:pt x="38" y="36"/>
                    <a:pt x="36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4"/>
                    <a:pt x="30" y="56"/>
                    <a:pt x="28" y="56"/>
                  </a:cubicBezTo>
                  <a:close/>
                  <a:moveTo>
                    <a:pt x="16" y="48"/>
                  </a:moveTo>
                  <a:cubicBezTo>
                    <a:pt x="24" y="48"/>
                    <a:pt x="24" y="48"/>
                    <a:pt x="24" y="4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6" y="28"/>
                    <a:pt x="28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4" y="28"/>
                    <a:pt x="16" y="30"/>
                    <a:pt x="16" y="32"/>
                  </a:cubicBezTo>
                  <a:lnTo>
                    <a:pt x="16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D5807E4-29EC-4C47-A6C4-18A312D18DBE}"/>
              </a:ext>
            </a:extLst>
          </p:cNvPr>
          <p:cNvGrpSpPr/>
          <p:nvPr/>
        </p:nvGrpSpPr>
        <p:grpSpPr>
          <a:xfrm>
            <a:off x="9543409" y="3033999"/>
            <a:ext cx="405453" cy="371489"/>
            <a:chOff x="8674101" y="2998788"/>
            <a:chExt cx="303213" cy="277813"/>
          </a:xfrm>
          <a:solidFill>
            <a:schemeClr val="tx2">
              <a:lumMod val="75000"/>
            </a:schemeClr>
          </a:solidFill>
        </p:grpSpPr>
        <p:sp>
          <p:nvSpPr>
            <p:cNvPr id="183" name="Freeform 14">
              <a:extLst>
                <a:ext uri="{FF2B5EF4-FFF2-40B4-BE49-F238E27FC236}">
                  <a16:creationId xmlns:a16="http://schemas.microsoft.com/office/drawing/2014/main" id="{B7016D44-2586-4DDD-9B77-BD5ECEDD4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1101" y="2998788"/>
              <a:ext cx="176213" cy="177800"/>
            </a:xfrm>
            <a:custGeom>
              <a:avLst/>
              <a:gdLst>
                <a:gd name="T0" fmla="*/ 20 w 56"/>
                <a:gd name="T1" fmla="*/ 56 h 56"/>
                <a:gd name="T2" fmla="*/ 18 w 56"/>
                <a:gd name="T3" fmla="*/ 56 h 56"/>
                <a:gd name="T4" fmla="*/ 16 w 56"/>
                <a:gd name="T5" fmla="*/ 52 h 56"/>
                <a:gd name="T6" fmla="*/ 16 w 56"/>
                <a:gd name="T7" fmla="*/ 44 h 56"/>
                <a:gd name="T8" fmla="*/ 12 w 56"/>
                <a:gd name="T9" fmla="*/ 44 h 56"/>
                <a:gd name="T10" fmla="*/ 12 w 56"/>
                <a:gd name="T11" fmla="*/ 36 h 56"/>
                <a:gd name="T12" fmla="*/ 20 w 56"/>
                <a:gd name="T13" fmla="*/ 36 h 56"/>
                <a:gd name="T14" fmla="*/ 24 w 56"/>
                <a:gd name="T15" fmla="*/ 40 h 56"/>
                <a:gd name="T16" fmla="*/ 24 w 56"/>
                <a:gd name="T17" fmla="*/ 44 h 56"/>
                <a:gd name="T18" fmla="*/ 34 w 56"/>
                <a:gd name="T19" fmla="*/ 37 h 56"/>
                <a:gd name="T20" fmla="*/ 36 w 56"/>
                <a:gd name="T21" fmla="*/ 36 h 56"/>
                <a:gd name="T22" fmla="*/ 48 w 56"/>
                <a:gd name="T23" fmla="*/ 36 h 56"/>
                <a:gd name="T24" fmla="*/ 48 w 56"/>
                <a:gd name="T25" fmla="*/ 8 h 56"/>
                <a:gd name="T26" fmla="*/ 8 w 56"/>
                <a:gd name="T27" fmla="*/ 8 h 56"/>
                <a:gd name="T28" fmla="*/ 8 w 56"/>
                <a:gd name="T29" fmla="*/ 20 h 56"/>
                <a:gd name="T30" fmla="*/ 0 w 56"/>
                <a:gd name="T31" fmla="*/ 20 h 56"/>
                <a:gd name="T32" fmla="*/ 0 w 56"/>
                <a:gd name="T33" fmla="*/ 8 h 56"/>
                <a:gd name="T34" fmla="*/ 8 w 56"/>
                <a:gd name="T35" fmla="*/ 0 h 56"/>
                <a:gd name="T36" fmla="*/ 48 w 56"/>
                <a:gd name="T37" fmla="*/ 0 h 56"/>
                <a:gd name="T38" fmla="*/ 56 w 56"/>
                <a:gd name="T39" fmla="*/ 8 h 56"/>
                <a:gd name="T40" fmla="*/ 56 w 56"/>
                <a:gd name="T41" fmla="*/ 36 h 56"/>
                <a:gd name="T42" fmla="*/ 48 w 56"/>
                <a:gd name="T43" fmla="*/ 44 h 56"/>
                <a:gd name="T44" fmla="*/ 37 w 56"/>
                <a:gd name="T45" fmla="*/ 44 h 56"/>
                <a:gd name="T46" fmla="*/ 22 w 56"/>
                <a:gd name="T47" fmla="*/ 55 h 56"/>
                <a:gd name="T48" fmla="*/ 20 w 56"/>
                <a:gd name="T4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56">
                  <a:moveTo>
                    <a:pt x="20" y="56"/>
                  </a:moveTo>
                  <a:cubicBezTo>
                    <a:pt x="19" y="56"/>
                    <a:pt x="19" y="56"/>
                    <a:pt x="18" y="56"/>
                  </a:cubicBezTo>
                  <a:cubicBezTo>
                    <a:pt x="17" y="55"/>
                    <a:pt x="16" y="54"/>
                    <a:pt x="16" y="52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6"/>
                    <a:pt x="24" y="38"/>
                    <a:pt x="24" y="40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5" y="36"/>
                    <a:pt x="36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6" y="4"/>
                    <a:pt x="56" y="8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40"/>
                    <a:pt x="52" y="44"/>
                    <a:pt x="48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6"/>
                    <a:pt x="21" y="56"/>
                    <a:pt x="2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5">
              <a:extLst>
                <a:ext uri="{FF2B5EF4-FFF2-40B4-BE49-F238E27FC236}">
                  <a16:creationId xmlns:a16="http://schemas.microsoft.com/office/drawing/2014/main" id="{B45CF4BA-E45C-46CB-AA48-DB1393232D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4901" y="3074988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6A4B0AF3-ECE6-478C-8F99-DAA9A3A15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4101" y="3187701"/>
              <a:ext cx="201613" cy="88900"/>
            </a:xfrm>
            <a:custGeom>
              <a:avLst/>
              <a:gdLst>
                <a:gd name="T0" fmla="*/ 64 w 64"/>
                <a:gd name="T1" fmla="*/ 28 h 28"/>
                <a:gd name="T2" fmla="*/ 0 w 64"/>
                <a:gd name="T3" fmla="*/ 28 h 28"/>
                <a:gd name="T4" fmla="*/ 0 w 64"/>
                <a:gd name="T5" fmla="*/ 24 h 28"/>
                <a:gd name="T6" fmla="*/ 32 w 64"/>
                <a:gd name="T7" fmla="*/ 0 h 28"/>
                <a:gd name="T8" fmla="*/ 64 w 64"/>
                <a:gd name="T9" fmla="*/ 24 h 28"/>
                <a:gd name="T10" fmla="*/ 64 w 64"/>
                <a:gd name="T11" fmla="*/ 28 h 28"/>
                <a:gd name="T12" fmla="*/ 9 w 64"/>
                <a:gd name="T13" fmla="*/ 20 h 28"/>
                <a:gd name="T14" fmla="*/ 55 w 64"/>
                <a:gd name="T15" fmla="*/ 20 h 28"/>
                <a:gd name="T16" fmla="*/ 32 w 64"/>
                <a:gd name="T17" fmla="*/ 8 h 28"/>
                <a:gd name="T18" fmla="*/ 9 w 64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28">
                  <a:moveTo>
                    <a:pt x="64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3" y="0"/>
                    <a:pt x="32" y="0"/>
                  </a:cubicBezTo>
                  <a:cubicBezTo>
                    <a:pt x="51" y="0"/>
                    <a:pt x="64" y="10"/>
                    <a:pt x="64" y="24"/>
                  </a:cubicBezTo>
                  <a:lnTo>
                    <a:pt x="64" y="28"/>
                  </a:lnTo>
                  <a:close/>
                  <a:moveTo>
                    <a:pt x="9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3" y="13"/>
                    <a:pt x="44" y="8"/>
                    <a:pt x="32" y="8"/>
                  </a:cubicBezTo>
                  <a:cubicBezTo>
                    <a:pt x="20" y="8"/>
                    <a:pt x="11" y="1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" name="Freeform 17">
            <a:extLst>
              <a:ext uri="{FF2B5EF4-FFF2-40B4-BE49-F238E27FC236}">
                <a16:creationId xmlns:a16="http://schemas.microsoft.com/office/drawing/2014/main" id="{33800FEA-C90B-4D6A-A5A9-EFE6D6A89823}"/>
              </a:ext>
            </a:extLst>
          </p:cNvPr>
          <p:cNvSpPr>
            <a:spLocks noEditPoints="1"/>
          </p:cNvSpPr>
          <p:nvPr/>
        </p:nvSpPr>
        <p:spPr bwMode="auto">
          <a:xfrm>
            <a:off x="4709818" y="3847028"/>
            <a:ext cx="335401" cy="333278"/>
          </a:xfrm>
          <a:custGeom>
            <a:avLst/>
            <a:gdLst>
              <a:gd name="T0" fmla="*/ 79 w 79"/>
              <a:gd name="T1" fmla="*/ 73 h 79"/>
              <a:gd name="T2" fmla="*/ 57 w 79"/>
              <a:gd name="T3" fmla="*/ 52 h 79"/>
              <a:gd name="T4" fmla="*/ 64 w 79"/>
              <a:gd name="T5" fmla="*/ 32 h 79"/>
              <a:gd name="T6" fmla="*/ 55 w 79"/>
              <a:gd name="T7" fmla="*/ 9 h 79"/>
              <a:gd name="T8" fmla="*/ 32 w 79"/>
              <a:gd name="T9" fmla="*/ 0 h 79"/>
              <a:gd name="T10" fmla="*/ 9 w 79"/>
              <a:gd name="T11" fmla="*/ 9 h 79"/>
              <a:gd name="T12" fmla="*/ 0 w 79"/>
              <a:gd name="T13" fmla="*/ 32 h 79"/>
              <a:gd name="T14" fmla="*/ 9 w 79"/>
              <a:gd name="T15" fmla="*/ 55 h 79"/>
              <a:gd name="T16" fmla="*/ 32 w 79"/>
              <a:gd name="T17" fmla="*/ 64 h 79"/>
              <a:gd name="T18" fmla="*/ 51 w 79"/>
              <a:gd name="T19" fmla="*/ 57 h 79"/>
              <a:gd name="T20" fmla="*/ 73 w 79"/>
              <a:gd name="T21" fmla="*/ 79 h 79"/>
              <a:gd name="T22" fmla="*/ 79 w 79"/>
              <a:gd name="T23" fmla="*/ 73 h 79"/>
              <a:gd name="T24" fmla="*/ 15 w 79"/>
              <a:gd name="T25" fmla="*/ 49 h 79"/>
              <a:gd name="T26" fmla="*/ 8 w 79"/>
              <a:gd name="T27" fmla="*/ 32 h 79"/>
              <a:gd name="T28" fmla="*/ 15 w 79"/>
              <a:gd name="T29" fmla="*/ 15 h 79"/>
              <a:gd name="T30" fmla="*/ 32 w 79"/>
              <a:gd name="T31" fmla="*/ 8 h 79"/>
              <a:gd name="T32" fmla="*/ 49 w 79"/>
              <a:gd name="T33" fmla="*/ 15 h 79"/>
              <a:gd name="T34" fmla="*/ 56 w 79"/>
              <a:gd name="T35" fmla="*/ 32 h 79"/>
              <a:gd name="T36" fmla="*/ 49 w 79"/>
              <a:gd name="T37" fmla="*/ 49 h 79"/>
              <a:gd name="T38" fmla="*/ 32 w 79"/>
              <a:gd name="T39" fmla="*/ 56 h 79"/>
              <a:gd name="T40" fmla="*/ 15 w 79"/>
              <a:gd name="T41" fmla="*/ 4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9" h="79">
                <a:moveTo>
                  <a:pt x="79" y="73"/>
                </a:moveTo>
                <a:cubicBezTo>
                  <a:pt x="57" y="52"/>
                  <a:pt x="57" y="52"/>
                  <a:pt x="57" y="52"/>
                </a:cubicBezTo>
                <a:cubicBezTo>
                  <a:pt x="62" y="46"/>
                  <a:pt x="64" y="39"/>
                  <a:pt x="64" y="32"/>
                </a:cubicBezTo>
                <a:cubicBezTo>
                  <a:pt x="64" y="23"/>
                  <a:pt x="61" y="15"/>
                  <a:pt x="55" y="9"/>
                </a:cubicBezTo>
                <a:cubicBezTo>
                  <a:pt x="49" y="3"/>
                  <a:pt x="41" y="0"/>
                  <a:pt x="32" y="0"/>
                </a:cubicBezTo>
                <a:cubicBezTo>
                  <a:pt x="23" y="0"/>
                  <a:pt x="15" y="3"/>
                  <a:pt x="9" y="9"/>
                </a:cubicBezTo>
                <a:cubicBezTo>
                  <a:pt x="3" y="15"/>
                  <a:pt x="0" y="23"/>
                  <a:pt x="0" y="32"/>
                </a:cubicBezTo>
                <a:cubicBezTo>
                  <a:pt x="0" y="41"/>
                  <a:pt x="3" y="49"/>
                  <a:pt x="9" y="55"/>
                </a:cubicBezTo>
                <a:cubicBezTo>
                  <a:pt x="15" y="61"/>
                  <a:pt x="23" y="64"/>
                  <a:pt x="32" y="64"/>
                </a:cubicBezTo>
                <a:cubicBezTo>
                  <a:pt x="39" y="64"/>
                  <a:pt x="46" y="62"/>
                  <a:pt x="51" y="57"/>
                </a:cubicBezTo>
                <a:cubicBezTo>
                  <a:pt x="73" y="79"/>
                  <a:pt x="73" y="79"/>
                  <a:pt x="73" y="79"/>
                </a:cubicBezTo>
                <a:lnTo>
                  <a:pt x="79" y="73"/>
                </a:lnTo>
                <a:close/>
                <a:moveTo>
                  <a:pt x="15" y="49"/>
                </a:moveTo>
                <a:cubicBezTo>
                  <a:pt x="10" y="44"/>
                  <a:pt x="8" y="38"/>
                  <a:pt x="8" y="32"/>
                </a:cubicBezTo>
                <a:cubicBezTo>
                  <a:pt x="8" y="26"/>
                  <a:pt x="10" y="20"/>
                  <a:pt x="15" y="15"/>
                </a:cubicBezTo>
                <a:cubicBezTo>
                  <a:pt x="20" y="10"/>
                  <a:pt x="26" y="8"/>
                  <a:pt x="32" y="8"/>
                </a:cubicBezTo>
                <a:cubicBezTo>
                  <a:pt x="38" y="8"/>
                  <a:pt x="44" y="10"/>
                  <a:pt x="49" y="15"/>
                </a:cubicBezTo>
                <a:cubicBezTo>
                  <a:pt x="54" y="20"/>
                  <a:pt x="56" y="26"/>
                  <a:pt x="56" y="32"/>
                </a:cubicBezTo>
                <a:cubicBezTo>
                  <a:pt x="56" y="38"/>
                  <a:pt x="54" y="44"/>
                  <a:pt x="49" y="49"/>
                </a:cubicBezTo>
                <a:cubicBezTo>
                  <a:pt x="44" y="54"/>
                  <a:pt x="38" y="56"/>
                  <a:pt x="32" y="56"/>
                </a:cubicBezTo>
                <a:cubicBezTo>
                  <a:pt x="26" y="56"/>
                  <a:pt x="20" y="54"/>
                  <a:pt x="15" y="49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52FA0E-E0EB-4D29-A3A7-BB250FD81387}"/>
              </a:ext>
            </a:extLst>
          </p:cNvPr>
          <p:cNvGrpSpPr/>
          <p:nvPr/>
        </p:nvGrpSpPr>
        <p:grpSpPr>
          <a:xfrm>
            <a:off x="4794730" y="3914957"/>
            <a:ext cx="101894" cy="133736"/>
            <a:chOff x="5122863" y="3657601"/>
            <a:chExt cx="76200" cy="100013"/>
          </a:xfrm>
          <a:solidFill>
            <a:schemeClr val="tx2">
              <a:lumMod val="75000"/>
            </a:schemeClr>
          </a:solidFill>
        </p:grpSpPr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C82178FB-443B-4AFF-8E24-568B01E9E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863" y="3721101"/>
              <a:ext cx="76200" cy="36513"/>
            </a:xfrm>
            <a:custGeom>
              <a:avLst/>
              <a:gdLst>
                <a:gd name="T0" fmla="*/ 0 w 24"/>
                <a:gd name="T1" fmla="*/ 12 h 12"/>
                <a:gd name="T2" fmla="*/ 12 w 24"/>
                <a:gd name="T3" fmla="*/ 0 h 12"/>
                <a:gd name="T4" fmla="*/ 12 w 24"/>
                <a:gd name="T5" fmla="*/ 0 h 12"/>
                <a:gd name="T6" fmla="*/ 24 w 24"/>
                <a:gd name="T7" fmla="*/ 12 h 12"/>
                <a:gd name="T8" fmla="*/ 0 w 24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0" y="12"/>
                  </a:moveTo>
                  <a:cubicBezTo>
                    <a:pt x="0" y="5"/>
                    <a:pt x="4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Oval 19">
              <a:extLst>
                <a:ext uri="{FF2B5EF4-FFF2-40B4-BE49-F238E27FC236}">
                  <a16:creationId xmlns:a16="http://schemas.microsoft.com/office/drawing/2014/main" id="{C0FC4BC7-75D4-494F-806D-005621129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563" y="365760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752BEA7-83BA-49D9-967C-DC270E4C1ADE}"/>
              </a:ext>
            </a:extLst>
          </p:cNvPr>
          <p:cNvGrpSpPr/>
          <p:nvPr/>
        </p:nvGrpSpPr>
        <p:grpSpPr>
          <a:xfrm>
            <a:off x="2362014" y="3864010"/>
            <a:ext cx="167701" cy="320542"/>
            <a:chOff x="3303588" y="3619501"/>
            <a:chExt cx="125413" cy="239713"/>
          </a:xfrm>
          <a:solidFill>
            <a:schemeClr val="tx2">
              <a:lumMod val="75000"/>
            </a:schemeClr>
          </a:solidFill>
        </p:grpSpPr>
        <p:sp>
          <p:nvSpPr>
            <p:cNvPr id="179" name="Freeform 20">
              <a:extLst>
                <a:ext uri="{FF2B5EF4-FFF2-40B4-BE49-F238E27FC236}">
                  <a16:creationId xmlns:a16="http://schemas.microsoft.com/office/drawing/2014/main" id="{0357303C-6A20-4324-8217-530439EA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8988" y="3619501"/>
              <a:ext cx="74613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21">
              <a:extLst>
                <a:ext uri="{FF2B5EF4-FFF2-40B4-BE49-F238E27FC236}">
                  <a16:creationId xmlns:a16="http://schemas.microsoft.com/office/drawing/2014/main" id="{F97D89D5-0245-4311-A015-B4CCB4B739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3588" y="3695701"/>
              <a:ext cx="125413" cy="163513"/>
            </a:xfrm>
            <a:custGeom>
              <a:avLst/>
              <a:gdLst>
                <a:gd name="T0" fmla="*/ 24 w 40"/>
                <a:gd name="T1" fmla="*/ 52 h 52"/>
                <a:gd name="T2" fmla="*/ 16 w 40"/>
                <a:gd name="T3" fmla="*/ 52 h 52"/>
                <a:gd name="T4" fmla="*/ 12 w 40"/>
                <a:gd name="T5" fmla="*/ 49 h 52"/>
                <a:gd name="T6" fmla="*/ 9 w 40"/>
                <a:gd name="T7" fmla="*/ 40 h 52"/>
                <a:gd name="T8" fmla="*/ 4 w 40"/>
                <a:gd name="T9" fmla="*/ 40 h 52"/>
                <a:gd name="T10" fmla="*/ 1 w 40"/>
                <a:gd name="T11" fmla="*/ 38 h 52"/>
                <a:gd name="T12" fmla="*/ 0 w 40"/>
                <a:gd name="T13" fmla="*/ 35 h 52"/>
                <a:gd name="T14" fmla="*/ 6 w 40"/>
                <a:gd name="T15" fmla="*/ 11 h 52"/>
                <a:gd name="T16" fmla="*/ 20 w 40"/>
                <a:gd name="T17" fmla="*/ 0 h 52"/>
                <a:gd name="T18" fmla="*/ 34 w 40"/>
                <a:gd name="T19" fmla="*/ 11 h 52"/>
                <a:gd name="T20" fmla="*/ 40 w 40"/>
                <a:gd name="T21" fmla="*/ 35 h 52"/>
                <a:gd name="T22" fmla="*/ 39 w 40"/>
                <a:gd name="T23" fmla="*/ 38 h 52"/>
                <a:gd name="T24" fmla="*/ 36 w 40"/>
                <a:gd name="T25" fmla="*/ 40 h 52"/>
                <a:gd name="T26" fmla="*/ 31 w 40"/>
                <a:gd name="T27" fmla="*/ 40 h 52"/>
                <a:gd name="T28" fmla="*/ 28 w 40"/>
                <a:gd name="T29" fmla="*/ 49 h 52"/>
                <a:gd name="T30" fmla="*/ 24 w 40"/>
                <a:gd name="T31" fmla="*/ 52 h 52"/>
                <a:gd name="T32" fmla="*/ 19 w 40"/>
                <a:gd name="T33" fmla="*/ 44 h 52"/>
                <a:gd name="T34" fmla="*/ 21 w 40"/>
                <a:gd name="T35" fmla="*/ 44 h 52"/>
                <a:gd name="T36" fmla="*/ 28 w 40"/>
                <a:gd name="T37" fmla="*/ 32 h 52"/>
                <a:gd name="T38" fmla="*/ 29 w 40"/>
                <a:gd name="T39" fmla="*/ 32 h 52"/>
                <a:gd name="T40" fmla="*/ 31 w 40"/>
                <a:gd name="T41" fmla="*/ 32 h 52"/>
                <a:gd name="T42" fmla="*/ 30 w 40"/>
                <a:gd name="T43" fmla="*/ 28 h 52"/>
                <a:gd name="T44" fmla="*/ 27 w 40"/>
                <a:gd name="T45" fmla="*/ 17 h 52"/>
                <a:gd name="T46" fmla="*/ 26 w 40"/>
                <a:gd name="T47" fmla="*/ 13 h 52"/>
                <a:gd name="T48" fmla="*/ 20 w 40"/>
                <a:gd name="T49" fmla="*/ 8 h 52"/>
                <a:gd name="T50" fmla="*/ 14 w 40"/>
                <a:gd name="T51" fmla="*/ 13 h 52"/>
                <a:gd name="T52" fmla="*/ 13 w 40"/>
                <a:gd name="T53" fmla="*/ 17 h 52"/>
                <a:gd name="T54" fmla="*/ 10 w 40"/>
                <a:gd name="T55" fmla="*/ 28 h 52"/>
                <a:gd name="T56" fmla="*/ 9 w 40"/>
                <a:gd name="T57" fmla="*/ 32 h 52"/>
                <a:gd name="T58" fmla="*/ 11 w 40"/>
                <a:gd name="T59" fmla="*/ 32 h 52"/>
                <a:gd name="T60" fmla="*/ 12 w 40"/>
                <a:gd name="T61" fmla="*/ 32 h 52"/>
                <a:gd name="T62" fmla="*/ 19 w 40"/>
                <a:gd name="T63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" h="52">
                  <a:moveTo>
                    <a:pt x="24" y="52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4" y="52"/>
                    <a:pt x="13" y="51"/>
                    <a:pt x="12" y="49"/>
                  </a:cubicBezTo>
                  <a:cubicBezTo>
                    <a:pt x="11" y="46"/>
                    <a:pt x="10" y="42"/>
                    <a:pt x="9" y="40"/>
                  </a:cubicBezTo>
                  <a:cubicBezTo>
                    <a:pt x="7" y="40"/>
                    <a:pt x="4" y="40"/>
                    <a:pt x="4" y="40"/>
                  </a:cubicBezTo>
                  <a:cubicBezTo>
                    <a:pt x="3" y="40"/>
                    <a:pt x="2" y="39"/>
                    <a:pt x="1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5"/>
                    <a:pt x="13" y="0"/>
                    <a:pt x="20" y="0"/>
                  </a:cubicBezTo>
                  <a:cubicBezTo>
                    <a:pt x="27" y="0"/>
                    <a:pt x="33" y="5"/>
                    <a:pt x="34" y="1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6"/>
                    <a:pt x="40" y="37"/>
                    <a:pt x="39" y="38"/>
                  </a:cubicBezTo>
                  <a:cubicBezTo>
                    <a:pt x="38" y="39"/>
                    <a:pt x="37" y="40"/>
                    <a:pt x="36" y="40"/>
                  </a:cubicBezTo>
                  <a:cubicBezTo>
                    <a:pt x="36" y="40"/>
                    <a:pt x="33" y="40"/>
                    <a:pt x="31" y="40"/>
                  </a:cubicBezTo>
                  <a:cubicBezTo>
                    <a:pt x="30" y="42"/>
                    <a:pt x="29" y="46"/>
                    <a:pt x="28" y="49"/>
                  </a:cubicBezTo>
                  <a:cubicBezTo>
                    <a:pt x="27" y="51"/>
                    <a:pt x="26" y="52"/>
                    <a:pt x="24" y="52"/>
                  </a:cubicBezTo>
                  <a:close/>
                  <a:moveTo>
                    <a:pt x="19" y="44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25" y="32"/>
                    <a:pt x="25" y="32"/>
                    <a:pt x="28" y="32"/>
                  </a:cubicBezTo>
                  <a:cubicBezTo>
                    <a:pt x="28" y="32"/>
                    <a:pt x="28" y="32"/>
                    <a:pt x="29" y="32"/>
                  </a:cubicBezTo>
                  <a:cubicBezTo>
                    <a:pt x="29" y="32"/>
                    <a:pt x="30" y="32"/>
                    <a:pt x="31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8" y="21"/>
                    <a:pt x="28" y="21"/>
                    <a:pt x="27" y="17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0"/>
                    <a:pt x="23" y="8"/>
                    <a:pt x="20" y="8"/>
                  </a:cubicBezTo>
                  <a:cubicBezTo>
                    <a:pt x="17" y="8"/>
                    <a:pt x="15" y="10"/>
                    <a:pt x="14" y="13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21"/>
                    <a:pt x="12" y="21"/>
                    <a:pt x="10" y="2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5" y="32"/>
                    <a:pt x="15" y="32"/>
                    <a:pt x="1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57F6F4-1E15-4C65-9BEB-E114CAA5EFBE}"/>
              </a:ext>
            </a:extLst>
          </p:cNvPr>
          <p:cNvGrpSpPr/>
          <p:nvPr/>
        </p:nvGrpSpPr>
        <p:grpSpPr>
          <a:xfrm>
            <a:off x="4675854" y="3017017"/>
            <a:ext cx="405453" cy="371489"/>
            <a:chOff x="5033963" y="2986088"/>
            <a:chExt cx="303213" cy="277813"/>
          </a:xfrm>
          <a:solidFill>
            <a:schemeClr val="tx2">
              <a:lumMod val="75000"/>
            </a:schemeClr>
          </a:solidFill>
        </p:grpSpPr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4AB6B2D9-0169-4501-8635-524AFB39C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388" y="3074988"/>
              <a:ext cx="107950" cy="38100"/>
            </a:xfrm>
            <a:custGeom>
              <a:avLst/>
              <a:gdLst>
                <a:gd name="T0" fmla="*/ 17 w 34"/>
                <a:gd name="T1" fmla="*/ 12 h 12"/>
                <a:gd name="T2" fmla="*/ 34 w 34"/>
                <a:gd name="T3" fmla="*/ 2 h 12"/>
                <a:gd name="T4" fmla="*/ 29 w 34"/>
                <a:gd name="T5" fmla="*/ 0 h 12"/>
                <a:gd name="T6" fmla="*/ 5 w 34"/>
                <a:gd name="T7" fmla="*/ 0 h 12"/>
                <a:gd name="T8" fmla="*/ 0 w 34"/>
                <a:gd name="T9" fmla="*/ 2 h 12"/>
                <a:gd name="T10" fmla="*/ 17 w 34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2">
                  <a:moveTo>
                    <a:pt x="17" y="12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33" y="1"/>
                    <a:pt x="31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A8794EF8-AFEC-48E6-B505-A97A6B4DB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863" y="3100388"/>
              <a:ext cx="127000" cy="76200"/>
            </a:xfrm>
            <a:custGeom>
              <a:avLst/>
              <a:gdLst>
                <a:gd name="T0" fmla="*/ 22 w 40"/>
                <a:gd name="T1" fmla="*/ 11 h 24"/>
                <a:gd name="T2" fmla="*/ 20 w 40"/>
                <a:gd name="T3" fmla="*/ 11 h 24"/>
                <a:gd name="T4" fmla="*/ 18 w 40"/>
                <a:gd name="T5" fmla="*/ 11 h 24"/>
                <a:gd name="T6" fmla="*/ 0 w 40"/>
                <a:gd name="T7" fmla="*/ 0 h 24"/>
                <a:gd name="T8" fmla="*/ 0 w 40"/>
                <a:gd name="T9" fmla="*/ 0 h 24"/>
                <a:gd name="T10" fmla="*/ 0 w 40"/>
                <a:gd name="T11" fmla="*/ 16 h 24"/>
                <a:gd name="T12" fmla="*/ 8 w 40"/>
                <a:gd name="T13" fmla="*/ 24 h 24"/>
                <a:gd name="T14" fmla="*/ 32 w 40"/>
                <a:gd name="T15" fmla="*/ 24 h 24"/>
                <a:gd name="T16" fmla="*/ 40 w 40"/>
                <a:gd name="T17" fmla="*/ 16 h 24"/>
                <a:gd name="T18" fmla="*/ 40 w 40"/>
                <a:gd name="T19" fmla="*/ 0 h 24"/>
                <a:gd name="T20" fmla="*/ 40 w 40"/>
                <a:gd name="T21" fmla="*/ 0 h 24"/>
                <a:gd name="T22" fmla="*/ 22 w 40"/>
                <a:gd name="T23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4">
                  <a:moveTo>
                    <a:pt x="22" y="11"/>
                  </a:moveTo>
                  <a:cubicBezTo>
                    <a:pt x="21" y="11"/>
                    <a:pt x="21" y="11"/>
                    <a:pt x="20" y="11"/>
                  </a:cubicBezTo>
                  <a:cubicBezTo>
                    <a:pt x="19" y="11"/>
                    <a:pt x="19" y="11"/>
                    <a:pt x="18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0"/>
                    <a:pt x="4" y="24"/>
                    <a:pt x="8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6" y="24"/>
                    <a:pt x="40" y="20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22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24">
              <a:extLst>
                <a:ext uri="{FF2B5EF4-FFF2-40B4-BE49-F238E27FC236}">
                  <a16:creationId xmlns:a16="http://schemas.microsoft.com/office/drawing/2014/main" id="{9140D092-1C1F-4720-9754-603BEAA2E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3125788"/>
              <a:ext cx="287338" cy="138113"/>
            </a:xfrm>
            <a:custGeom>
              <a:avLst/>
              <a:gdLst>
                <a:gd name="T0" fmla="*/ 83 w 91"/>
                <a:gd name="T1" fmla="*/ 8 h 44"/>
                <a:gd name="T2" fmla="*/ 48 w 91"/>
                <a:gd name="T3" fmla="*/ 36 h 44"/>
                <a:gd name="T4" fmla="*/ 14 w 91"/>
                <a:gd name="T5" fmla="*/ 10 h 44"/>
                <a:gd name="T6" fmla="*/ 24 w 91"/>
                <a:gd name="T7" fmla="*/ 0 h 44"/>
                <a:gd name="T8" fmla="*/ 0 w 91"/>
                <a:gd name="T9" fmla="*/ 0 h 44"/>
                <a:gd name="T10" fmla="*/ 0 w 91"/>
                <a:gd name="T11" fmla="*/ 24 h 44"/>
                <a:gd name="T12" fmla="*/ 7 w 91"/>
                <a:gd name="T13" fmla="*/ 17 h 44"/>
                <a:gd name="T14" fmla="*/ 48 w 91"/>
                <a:gd name="T15" fmla="*/ 44 h 44"/>
                <a:gd name="T16" fmla="*/ 91 w 91"/>
                <a:gd name="T17" fmla="*/ 8 h 44"/>
                <a:gd name="T18" fmla="*/ 83 w 91"/>
                <a:gd name="T1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44">
                  <a:moveTo>
                    <a:pt x="83" y="8"/>
                  </a:moveTo>
                  <a:cubicBezTo>
                    <a:pt x="79" y="24"/>
                    <a:pt x="65" y="36"/>
                    <a:pt x="48" y="36"/>
                  </a:cubicBezTo>
                  <a:cubicBezTo>
                    <a:pt x="32" y="36"/>
                    <a:pt x="18" y="25"/>
                    <a:pt x="14" y="1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4" y="33"/>
                    <a:pt x="30" y="44"/>
                    <a:pt x="48" y="44"/>
                  </a:cubicBezTo>
                  <a:cubicBezTo>
                    <a:pt x="70" y="44"/>
                    <a:pt x="87" y="28"/>
                    <a:pt x="91" y="8"/>
                  </a:cubicBezTo>
                  <a:lnTo>
                    <a:pt x="8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25">
              <a:extLst>
                <a:ext uri="{FF2B5EF4-FFF2-40B4-BE49-F238E27FC236}">
                  <a16:creationId xmlns:a16="http://schemas.microsoft.com/office/drawing/2014/main" id="{10A166BC-ADAE-410F-8493-5C0442B74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2986088"/>
              <a:ext cx="287338" cy="139700"/>
            </a:xfrm>
            <a:custGeom>
              <a:avLst/>
              <a:gdLst>
                <a:gd name="T0" fmla="*/ 84 w 91"/>
                <a:gd name="T1" fmla="*/ 27 h 44"/>
                <a:gd name="T2" fmla="*/ 43 w 91"/>
                <a:gd name="T3" fmla="*/ 0 h 44"/>
                <a:gd name="T4" fmla="*/ 0 w 91"/>
                <a:gd name="T5" fmla="*/ 36 h 44"/>
                <a:gd name="T6" fmla="*/ 8 w 91"/>
                <a:gd name="T7" fmla="*/ 36 h 44"/>
                <a:gd name="T8" fmla="*/ 43 w 91"/>
                <a:gd name="T9" fmla="*/ 8 h 44"/>
                <a:gd name="T10" fmla="*/ 77 w 91"/>
                <a:gd name="T11" fmla="*/ 34 h 44"/>
                <a:gd name="T12" fmla="*/ 67 w 91"/>
                <a:gd name="T13" fmla="*/ 44 h 44"/>
                <a:gd name="T14" fmla="*/ 91 w 91"/>
                <a:gd name="T15" fmla="*/ 44 h 44"/>
                <a:gd name="T16" fmla="*/ 91 w 91"/>
                <a:gd name="T17" fmla="*/ 20 h 44"/>
                <a:gd name="T18" fmla="*/ 84 w 91"/>
                <a:gd name="T19" fmla="*/ 2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44">
                  <a:moveTo>
                    <a:pt x="84" y="27"/>
                  </a:moveTo>
                  <a:cubicBezTo>
                    <a:pt x="77" y="11"/>
                    <a:pt x="61" y="0"/>
                    <a:pt x="43" y="0"/>
                  </a:cubicBezTo>
                  <a:cubicBezTo>
                    <a:pt x="21" y="0"/>
                    <a:pt x="4" y="16"/>
                    <a:pt x="0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20"/>
                    <a:pt x="26" y="8"/>
                    <a:pt x="43" y="8"/>
                  </a:cubicBezTo>
                  <a:cubicBezTo>
                    <a:pt x="59" y="8"/>
                    <a:pt x="73" y="19"/>
                    <a:pt x="77" y="3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20"/>
                    <a:pt x="91" y="20"/>
                    <a:pt x="91" y="20"/>
                  </a:cubicBezTo>
                  <a:lnTo>
                    <a:pt x="84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Freeform 26">
            <a:extLst>
              <a:ext uri="{FF2B5EF4-FFF2-40B4-BE49-F238E27FC236}">
                <a16:creationId xmlns:a16="http://schemas.microsoft.com/office/drawing/2014/main" id="{4BA4B232-DB82-4E6C-8424-ACA2DFA5B9E8}"/>
              </a:ext>
            </a:extLst>
          </p:cNvPr>
          <p:cNvSpPr>
            <a:spLocks noEditPoints="1"/>
          </p:cNvSpPr>
          <p:nvPr/>
        </p:nvSpPr>
        <p:spPr bwMode="auto">
          <a:xfrm>
            <a:off x="9577373" y="2220972"/>
            <a:ext cx="337524" cy="337524"/>
          </a:xfrm>
          <a:custGeom>
            <a:avLst/>
            <a:gdLst>
              <a:gd name="T0" fmla="*/ 40 w 80"/>
              <a:gd name="T1" fmla="*/ 0 h 80"/>
              <a:gd name="T2" fmla="*/ 0 w 80"/>
              <a:gd name="T3" fmla="*/ 40 h 80"/>
              <a:gd name="T4" fmla="*/ 40 w 80"/>
              <a:gd name="T5" fmla="*/ 80 h 80"/>
              <a:gd name="T6" fmla="*/ 63 w 80"/>
              <a:gd name="T7" fmla="*/ 73 h 80"/>
              <a:gd name="T8" fmla="*/ 58 w 80"/>
              <a:gd name="T9" fmla="*/ 66 h 80"/>
              <a:gd name="T10" fmla="*/ 40 w 80"/>
              <a:gd name="T11" fmla="*/ 72 h 80"/>
              <a:gd name="T12" fmla="*/ 8 w 80"/>
              <a:gd name="T13" fmla="*/ 40 h 80"/>
              <a:gd name="T14" fmla="*/ 40 w 80"/>
              <a:gd name="T15" fmla="*/ 8 h 80"/>
              <a:gd name="T16" fmla="*/ 72 w 80"/>
              <a:gd name="T17" fmla="*/ 40 h 80"/>
              <a:gd name="T18" fmla="*/ 72 w 80"/>
              <a:gd name="T19" fmla="*/ 43 h 80"/>
              <a:gd name="T20" fmla="*/ 66 w 80"/>
              <a:gd name="T21" fmla="*/ 52 h 80"/>
              <a:gd name="T22" fmla="*/ 66 w 80"/>
              <a:gd name="T23" fmla="*/ 52 h 80"/>
              <a:gd name="T24" fmla="*/ 65 w 80"/>
              <a:gd name="T25" fmla="*/ 52 h 80"/>
              <a:gd name="T26" fmla="*/ 64 w 80"/>
              <a:gd name="T27" fmla="*/ 52 h 80"/>
              <a:gd name="T28" fmla="*/ 58 w 80"/>
              <a:gd name="T29" fmla="*/ 47 h 80"/>
              <a:gd name="T30" fmla="*/ 58 w 80"/>
              <a:gd name="T31" fmla="*/ 40 h 80"/>
              <a:gd name="T32" fmla="*/ 40 w 80"/>
              <a:gd name="T33" fmla="*/ 22 h 80"/>
              <a:gd name="T34" fmla="*/ 22 w 80"/>
              <a:gd name="T35" fmla="*/ 40 h 80"/>
              <a:gd name="T36" fmla="*/ 40 w 80"/>
              <a:gd name="T37" fmla="*/ 58 h 80"/>
              <a:gd name="T38" fmla="*/ 53 w 80"/>
              <a:gd name="T39" fmla="*/ 53 h 80"/>
              <a:gd name="T40" fmla="*/ 64 w 80"/>
              <a:gd name="T41" fmla="*/ 60 h 80"/>
              <a:gd name="T42" fmla="*/ 64 w 80"/>
              <a:gd name="T43" fmla="*/ 60 h 80"/>
              <a:gd name="T44" fmla="*/ 65 w 80"/>
              <a:gd name="T45" fmla="*/ 60 h 80"/>
              <a:gd name="T46" fmla="*/ 66 w 80"/>
              <a:gd name="T47" fmla="*/ 60 h 80"/>
              <a:gd name="T48" fmla="*/ 80 w 80"/>
              <a:gd name="T49" fmla="*/ 43 h 80"/>
              <a:gd name="T50" fmla="*/ 80 w 80"/>
              <a:gd name="T51" fmla="*/ 40 h 80"/>
              <a:gd name="T52" fmla="*/ 40 w 80"/>
              <a:gd name="T53" fmla="*/ 0 h 80"/>
              <a:gd name="T54" fmla="*/ 40 w 80"/>
              <a:gd name="T55" fmla="*/ 50 h 80"/>
              <a:gd name="T56" fmla="*/ 30 w 80"/>
              <a:gd name="T57" fmla="*/ 40 h 80"/>
              <a:gd name="T58" fmla="*/ 40 w 80"/>
              <a:gd name="T59" fmla="*/ 30 h 80"/>
              <a:gd name="T60" fmla="*/ 50 w 80"/>
              <a:gd name="T61" fmla="*/ 40 h 80"/>
              <a:gd name="T62" fmla="*/ 40 w 80"/>
              <a:gd name="T63" fmla="*/ 5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" h="8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2"/>
                  <a:pt x="18" y="80"/>
                  <a:pt x="40" y="80"/>
                </a:cubicBezTo>
                <a:cubicBezTo>
                  <a:pt x="48" y="80"/>
                  <a:pt x="56" y="78"/>
                  <a:pt x="63" y="73"/>
                </a:cubicBezTo>
                <a:cubicBezTo>
                  <a:pt x="58" y="66"/>
                  <a:pt x="58" y="66"/>
                  <a:pt x="58" y="66"/>
                </a:cubicBezTo>
                <a:cubicBezTo>
                  <a:pt x="53" y="70"/>
                  <a:pt x="47" y="72"/>
                  <a:pt x="40" y="72"/>
                </a:cubicBezTo>
                <a:cubicBezTo>
                  <a:pt x="22" y="72"/>
                  <a:pt x="8" y="58"/>
                  <a:pt x="8" y="40"/>
                </a:cubicBezTo>
                <a:cubicBezTo>
                  <a:pt x="8" y="22"/>
                  <a:pt x="22" y="8"/>
                  <a:pt x="40" y="8"/>
                </a:cubicBezTo>
                <a:cubicBezTo>
                  <a:pt x="58" y="8"/>
                  <a:pt x="72" y="22"/>
                  <a:pt x="72" y="40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9"/>
                  <a:pt x="70" y="52"/>
                  <a:pt x="66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2" y="52"/>
                  <a:pt x="58" y="49"/>
                  <a:pt x="58" y="47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30"/>
                  <a:pt x="50" y="22"/>
                  <a:pt x="40" y="22"/>
                </a:cubicBezTo>
                <a:cubicBezTo>
                  <a:pt x="30" y="22"/>
                  <a:pt x="22" y="30"/>
                  <a:pt x="22" y="40"/>
                </a:cubicBezTo>
                <a:cubicBezTo>
                  <a:pt x="22" y="50"/>
                  <a:pt x="30" y="58"/>
                  <a:pt x="40" y="58"/>
                </a:cubicBezTo>
                <a:cubicBezTo>
                  <a:pt x="45" y="58"/>
                  <a:pt x="49" y="56"/>
                  <a:pt x="53" y="53"/>
                </a:cubicBezTo>
                <a:cubicBezTo>
                  <a:pt x="55" y="57"/>
                  <a:pt x="60" y="60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4" y="60"/>
                  <a:pt x="65" y="60"/>
                  <a:pt x="65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74" y="60"/>
                  <a:pt x="80" y="53"/>
                  <a:pt x="80" y="43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18"/>
                  <a:pt x="62" y="0"/>
                  <a:pt x="40" y="0"/>
                </a:cubicBezTo>
                <a:close/>
                <a:moveTo>
                  <a:pt x="40" y="50"/>
                </a:moveTo>
                <a:cubicBezTo>
                  <a:pt x="34" y="50"/>
                  <a:pt x="30" y="46"/>
                  <a:pt x="30" y="40"/>
                </a:cubicBezTo>
                <a:cubicBezTo>
                  <a:pt x="30" y="34"/>
                  <a:pt x="34" y="30"/>
                  <a:pt x="40" y="30"/>
                </a:cubicBezTo>
                <a:cubicBezTo>
                  <a:pt x="46" y="30"/>
                  <a:pt x="50" y="34"/>
                  <a:pt x="50" y="40"/>
                </a:cubicBezTo>
                <a:cubicBezTo>
                  <a:pt x="50" y="46"/>
                  <a:pt x="46" y="50"/>
                  <a:pt x="40" y="5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6CAFC4C-57DC-4473-A145-AC63EA4BE999}"/>
              </a:ext>
            </a:extLst>
          </p:cNvPr>
          <p:cNvGrpSpPr/>
          <p:nvPr/>
        </p:nvGrpSpPr>
        <p:grpSpPr>
          <a:xfrm>
            <a:off x="2243138" y="3084946"/>
            <a:ext cx="405453" cy="252613"/>
            <a:chOff x="3214688" y="3036888"/>
            <a:chExt cx="303213" cy="188913"/>
          </a:xfrm>
          <a:solidFill>
            <a:schemeClr val="tx2">
              <a:lumMod val="75000"/>
            </a:schemeClr>
          </a:solidFill>
        </p:grpSpPr>
        <p:sp>
          <p:nvSpPr>
            <p:cNvPr id="171" name="Freeform 27">
              <a:extLst>
                <a:ext uri="{FF2B5EF4-FFF2-40B4-BE49-F238E27FC236}">
                  <a16:creationId xmlns:a16="http://schemas.microsoft.com/office/drawing/2014/main" id="{943F52C8-82CE-4A4C-A322-F61102DB0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4688" y="3036888"/>
              <a:ext cx="303213" cy="188913"/>
            </a:xfrm>
            <a:custGeom>
              <a:avLst/>
              <a:gdLst>
                <a:gd name="T0" fmla="*/ 88 w 96"/>
                <a:gd name="T1" fmla="*/ 60 h 60"/>
                <a:gd name="T2" fmla="*/ 8 w 96"/>
                <a:gd name="T3" fmla="*/ 60 h 60"/>
                <a:gd name="T4" fmla="*/ 0 w 96"/>
                <a:gd name="T5" fmla="*/ 52 h 60"/>
                <a:gd name="T6" fmla="*/ 0 w 96"/>
                <a:gd name="T7" fmla="*/ 8 h 60"/>
                <a:gd name="T8" fmla="*/ 8 w 96"/>
                <a:gd name="T9" fmla="*/ 0 h 60"/>
                <a:gd name="T10" fmla="*/ 88 w 96"/>
                <a:gd name="T11" fmla="*/ 0 h 60"/>
                <a:gd name="T12" fmla="*/ 96 w 96"/>
                <a:gd name="T13" fmla="*/ 8 h 60"/>
                <a:gd name="T14" fmla="*/ 96 w 96"/>
                <a:gd name="T15" fmla="*/ 52 h 60"/>
                <a:gd name="T16" fmla="*/ 88 w 96"/>
                <a:gd name="T17" fmla="*/ 60 h 60"/>
                <a:gd name="T18" fmla="*/ 8 w 96"/>
                <a:gd name="T19" fmla="*/ 8 h 60"/>
                <a:gd name="T20" fmla="*/ 8 w 96"/>
                <a:gd name="T21" fmla="*/ 52 h 60"/>
                <a:gd name="T22" fmla="*/ 88 w 96"/>
                <a:gd name="T23" fmla="*/ 52 h 60"/>
                <a:gd name="T24" fmla="*/ 88 w 96"/>
                <a:gd name="T25" fmla="*/ 8 h 60"/>
                <a:gd name="T26" fmla="*/ 8 w 96"/>
                <a:gd name="T27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60">
                  <a:moveTo>
                    <a:pt x="88" y="60"/>
                  </a:moveTo>
                  <a:cubicBezTo>
                    <a:pt x="8" y="60"/>
                    <a:pt x="8" y="60"/>
                    <a:pt x="8" y="60"/>
                  </a:cubicBezTo>
                  <a:cubicBezTo>
                    <a:pt x="4" y="60"/>
                    <a:pt x="0" y="56"/>
                    <a:pt x="0" y="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2" y="0"/>
                    <a:pt x="96" y="4"/>
                    <a:pt x="96" y="8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6"/>
                    <a:pt x="92" y="60"/>
                    <a:pt x="88" y="60"/>
                  </a:cubicBezTo>
                  <a:close/>
                  <a:moveTo>
                    <a:pt x="8" y="8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8"/>
                    <a:pt x="88" y="8"/>
                    <a:pt x="88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Rectangle 28">
              <a:extLst>
                <a:ext uri="{FF2B5EF4-FFF2-40B4-BE49-F238E27FC236}">
                  <a16:creationId xmlns:a16="http://schemas.microsoft.com/office/drawing/2014/main" id="{5AF84D90-B8B3-4974-BF0A-A30DF5416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488" y="3113088"/>
              <a:ext cx="1016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Rectangle 29">
              <a:extLst>
                <a:ext uri="{FF2B5EF4-FFF2-40B4-BE49-F238E27FC236}">
                  <a16:creationId xmlns:a16="http://schemas.microsoft.com/office/drawing/2014/main" id="{0384EA99-6EBD-440E-94E2-621FDBA24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488" y="3151188"/>
              <a:ext cx="1016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Rectangle 30">
              <a:extLst>
                <a:ext uri="{FF2B5EF4-FFF2-40B4-BE49-F238E27FC236}">
                  <a16:creationId xmlns:a16="http://schemas.microsoft.com/office/drawing/2014/main" id="{61AE3B6A-A16F-4C88-821A-3B5F0A9BD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301" y="3074988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513FB3F-84C8-458A-B581-8D21F224145E}"/>
              </a:ext>
            </a:extLst>
          </p:cNvPr>
          <p:cNvGrpSpPr/>
          <p:nvPr/>
        </p:nvGrpSpPr>
        <p:grpSpPr>
          <a:xfrm>
            <a:off x="7144658" y="3033999"/>
            <a:ext cx="337524" cy="337524"/>
            <a:chOff x="6880226" y="2998788"/>
            <a:chExt cx="252413" cy="252413"/>
          </a:xfrm>
          <a:solidFill>
            <a:schemeClr val="tx2">
              <a:lumMod val="75000"/>
            </a:schemeClr>
          </a:solidFill>
        </p:grpSpPr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D1F15433-5053-46C5-A9E5-E9D49AB45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80226" y="3100388"/>
              <a:ext cx="252413" cy="150813"/>
            </a:xfrm>
            <a:custGeom>
              <a:avLst/>
              <a:gdLst>
                <a:gd name="T0" fmla="*/ 72 w 80"/>
                <a:gd name="T1" fmla="*/ 48 h 48"/>
                <a:gd name="T2" fmla="*/ 8 w 80"/>
                <a:gd name="T3" fmla="*/ 48 h 48"/>
                <a:gd name="T4" fmla="*/ 0 w 80"/>
                <a:gd name="T5" fmla="*/ 40 h 48"/>
                <a:gd name="T6" fmla="*/ 0 w 80"/>
                <a:gd name="T7" fmla="*/ 4 h 48"/>
                <a:gd name="T8" fmla="*/ 2 w 80"/>
                <a:gd name="T9" fmla="*/ 0 h 48"/>
                <a:gd name="T10" fmla="*/ 7 w 80"/>
                <a:gd name="T11" fmla="*/ 1 h 48"/>
                <a:gd name="T12" fmla="*/ 29 w 80"/>
                <a:gd name="T13" fmla="*/ 20 h 48"/>
                <a:gd name="T14" fmla="*/ 51 w 80"/>
                <a:gd name="T15" fmla="*/ 20 h 48"/>
                <a:gd name="T16" fmla="*/ 73 w 80"/>
                <a:gd name="T17" fmla="*/ 1 h 48"/>
                <a:gd name="T18" fmla="*/ 78 w 80"/>
                <a:gd name="T19" fmla="*/ 0 h 48"/>
                <a:gd name="T20" fmla="*/ 80 w 80"/>
                <a:gd name="T21" fmla="*/ 4 h 48"/>
                <a:gd name="T22" fmla="*/ 80 w 80"/>
                <a:gd name="T23" fmla="*/ 40 h 48"/>
                <a:gd name="T24" fmla="*/ 72 w 80"/>
                <a:gd name="T25" fmla="*/ 48 h 48"/>
                <a:gd name="T26" fmla="*/ 8 w 80"/>
                <a:gd name="T27" fmla="*/ 13 h 48"/>
                <a:gd name="T28" fmla="*/ 8 w 80"/>
                <a:gd name="T29" fmla="*/ 40 h 48"/>
                <a:gd name="T30" fmla="*/ 72 w 80"/>
                <a:gd name="T31" fmla="*/ 40 h 48"/>
                <a:gd name="T32" fmla="*/ 72 w 80"/>
                <a:gd name="T33" fmla="*/ 13 h 48"/>
                <a:gd name="T34" fmla="*/ 55 w 80"/>
                <a:gd name="T35" fmla="*/ 27 h 48"/>
                <a:gd name="T36" fmla="*/ 52 w 80"/>
                <a:gd name="T37" fmla="*/ 28 h 48"/>
                <a:gd name="T38" fmla="*/ 28 w 80"/>
                <a:gd name="T39" fmla="*/ 28 h 48"/>
                <a:gd name="T40" fmla="*/ 25 w 80"/>
                <a:gd name="T41" fmla="*/ 27 h 48"/>
                <a:gd name="T42" fmla="*/ 8 w 80"/>
                <a:gd name="T43" fmla="*/ 1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48">
                  <a:moveTo>
                    <a:pt x="72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44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4"/>
                    <a:pt x="76" y="48"/>
                    <a:pt x="72" y="48"/>
                  </a:cubicBezTo>
                  <a:close/>
                  <a:moveTo>
                    <a:pt x="8" y="13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8"/>
                    <a:pt x="53" y="28"/>
                    <a:pt x="52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7" y="28"/>
                    <a:pt x="26" y="28"/>
                    <a:pt x="25" y="27"/>
                  </a:cubicBez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32">
              <a:extLst>
                <a:ext uri="{FF2B5EF4-FFF2-40B4-BE49-F238E27FC236}">
                  <a16:creationId xmlns:a16="http://schemas.microsoft.com/office/drawing/2014/main" id="{911F24B8-827A-4638-AEEE-2E53E76F3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6" y="2998788"/>
              <a:ext cx="201613" cy="88900"/>
            </a:xfrm>
            <a:custGeom>
              <a:avLst/>
              <a:gdLst>
                <a:gd name="T0" fmla="*/ 127 w 127"/>
                <a:gd name="T1" fmla="*/ 56 h 56"/>
                <a:gd name="T2" fmla="*/ 111 w 127"/>
                <a:gd name="T3" fmla="*/ 56 h 56"/>
                <a:gd name="T4" fmla="*/ 111 w 127"/>
                <a:gd name="T5" fmla="*/ 16 h 56"/>
                <a:gd name="T6" fmla="*/ 15 w 127"/>
                <a:gd name="T7" fmla="*/ 16 h 56"/>
                <a:gd name="T8" fmla="*/ 15 w 127"/>
                <a:gd name="T9" fmla="*/ 56 h 56"/>
                <a:gd name="T10" fmla="*/ 0 w 127"/>
                <a:gd name="T11" fmla="*/ 56 h 56"/>
                <a:gd name="T12" fmla="*/ 0 w 127"/>
                <a:gd name="T13" fmla="*/ 0 h 56"/>
                <a:gd name="T14" fmla="*/ 127 w 127"/>
                <a:gd name="T15" fmla="*/ 0 h 56"/>
                <a:gd name="T16" fmla="*/ 127 w 127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56">
                  <a:moveTo>
                    <a:pt x="127" y="56"/>
                  </a:moveTo>
                  <a:lnTo>
                    <a:pt x="111" y="56"/>
                  </a:lnTo>
                  <a:lnTo>
                    <a:pt x="111" y="16"/>
                  </a:lnTo>
                  <a:lnTo>
                    <a:pt x="15" y="16"/>
                  </a:lnTo>
                  <a:lnTo>
                    <a:pt x="15" y="56"/>
                  </a:lnTo>
                  <a:lnTo>
                    <a:pt x="0" y="56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3">
              <a:extLst>
                <a:ext uri="{FF2B5EF4-FFF2-40B4-BE49-F238E27FC236}">
                  <a16:creationId xmlns:a16="http://schemas.microsoft.com/office/drawing/2014/main" id="{EFBF1EED-1F97-4CEA-86C7-83F6C43DC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838" y="3036888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2 h 32"/>
                <a:gd name="T4" fmla="*/ 16 w 32"/>
                <a:gd name="T5" fmla="*/ 11 h 32"/>
                <a:gd name="T6" fmla="*/ 0 w 32"/>
                <a:gd name="T7" fmla="*/ 12 h 32"/>
                <a:gd name="T8" fmla="*/ 16 w 3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32" y="20"/>
                    <a:pt x="32" y="12"/>
                  </a:cubicBezTo>
                  <a:cubicBezTo>
                    <a:pt x="32" y="4"/>
                    <a:pt x="20" y="0"/>
                    <a:pt x="16" y="11"/>
                  </a:cubicBezTo>
                  <a:cubicBezTo>
                    <a:pt x="12" y="0"/>
                    <a:pt x="0" y="4"/>
                    <a:pt x="0" y="12"/>
                  </a:cubicBezTo>
                  <a:cubicBezTo>
                    <a:pt x="0" y="20"/>
                    <a:pt x="16" y="32"/>
                    <a:pt x="1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6F76A37-DB92-4B04-95E9-9BD49B2CC5DE}"/>
              </a:ext>
            </a:extLst>
          </p:cNvPr>
          <p:cNvGrpSpPr/>
          <p:nvPr/>
        </p:nvGrpSpPr>
        <p:grpSpPr>
          <a:xfrm>
            <a:off x="5520724" y="3008526"/>
            <a:ext cx="339646" cy="396962"/>
            <a:chOff x="5665788" y="2979738"/>
            <a:chExt cx="254000" cy="296863"/>
          </a:xfrm>
          <a:solidFill>
            <a:schemeClr val="tx2">
              <a:lumMod val="75000"/>
            </a:schemeClr>
          </a:solidFill>
        </p:grpSpPr>
        <p:sp>
          <p:nvSpPr>
            <p:cNvPr id="166" name="Freeform 34">
              <a:extLst>
                <a:ext uri="{FF2B5EF4-FFF2-40B4-BE49-F238E27FC236}">
                  <a16:creationId xmlns:a16="http://schemas.microsoft.com/office/drawing/2014/main" id="{70144D46-3028-46A2-B8AB-96DBAEE27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5788" y="3113088"/>
              <a:ext cx="254000" cy="163513"/>
            </a:xfrm>
            <a:custGeom>
              <a:avLst/>
              <a:gdLst>
                <a:gd name="T0" fmla="*/ 72 w 80"/>
                <a:gd name="T1" fmla="*/ 0 h 52"/>
                <a:gd name="T2" fmla="*/ 8 w 80"/>
                <a:gd name="T3" fmla="*/ 0 h 52"/>
                <a:gd name="T4" fmla="*/ 0 w 80"/>
                <a:gd name="T5" fmla="*/ 8 h 52"/>
                <a:gd name="T6" fmla="*/ 0 w 80"/>
                <a:gd name="T7" fmla="*/ 44 h 52"/>
                <a:gd name="T8" fmla="*/ 8 w 80"/>
                <a:gd name="T9" fmla="*/ 52 h 52"/>
                <a:gd name="T10" fmla="*/ 72 w 80"/>
                <a:gd name="T11" fmla="*/ 52 h 52"/>
                <a:gd name="T12" fmla="*/ 80 w 80"/>
                <a:gd name="T13" fmla="*/ 44 h 52"/>
                <a:gd name="T14" fmla="*/ 80 w 80"/>
                <a:gd name="T15" fmla="*/ 8 h 52"/>
                <a:gd name="T16" fmla="*/ 72 w 80"/>
                <a:gd name="T17" fmla="*/ 0 h 52"/>
                <a:gd name="T18" fmla="*/ 64 w 80"/>
                <a:gd name="T19" fmla="*/ 8 h 52"/>
                <a:gd name="T20" fmla="*/ 40 w 80"/>
                <a:gd name="T21" fmla="*/ 23 h 52"/>
                <a:gd name="T22" fmla="*/ 16 w 80"/>
                <a:gd name="T23" fmla="*/ 8 h 52"/>
                <a:gd name="T24" fmla="*/ 64 w 80"/>
                <a:gd name="T25" fmla="*/ 8 h 52"/>
                <a:gd name="T26" fmla="*/ 8 w 80"/>
                <a:gd name="T27" fmla="*/ 44 h 52"/>
                <a:gd name="T28" fmla="*/ 8 w 80"/>
                <a:gd name="T29" fmla="*/ 13 h 52"/>
                <a:gd name="T30" fmla="*/ 38 w 80"/>
                <a:gd name="T31" fmla="*/ 31 h 52"/>
                <a:gd name="T32" fmla="*/ 40 w 80"/>
                <a:gd name="T33" fmla="*/ 32 h 52"/>
                <a:gd name="T34" fmla="*/ 42 w 80"/>
                <a:gd name="T35" fmla="*/ 31 h 52"/>
                <a:gd name="T36" fmla="*/ 72 w 80"/>
                <a:gd name="T37" fmla="*/ 13 h 52"/>
                <a:gd name="T38" fmla="*/ 72 w 80"/>
                <a:gd name="T39" fmla="*/ 44 h 52"/>
                <a:gd name="T40" fmla="*/ 8 w 80"/>
                <a:gd name="T41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52">
                  <a:moveTo>
                    <a:pt x="7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6" y="52"/>
                    <a:pt x="80" y="48"/>
                    <a:pt x="80" y="44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lose/>
                  <a:moveTo>
                    <a:pt x="64" y="8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16" y="8"/>
                    <a:pt x="16" y="8"/>
                    <a:pt x="16" y="8"/>
                  </a:cubicBezTo>
                  <a:lnTo>
                    <a:pt x="64" y="8"/>
                  </a:lnTo>
                  <a:close/>
                  <a:moveTo>
                    <a:pt x="8" y="44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2"/>
                    <a:pt x="39" y="32"/>
                    <a:pt x="40" y="32"/>
                  </a:cubicBezTo>
                  <a:cubicBezTo>
                    <a:pt x="41" y="32"/>
                    <a:pt x="41" y="32"/>
                    <a:pt x="42" y="3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44"/>
                    <a:pt x="72" y="44"/>
                    <a:pt x="72" y="44"/>
                  </a:cubicBezTo>
                  <a:lnTo>
                    <a:pt x="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5">
              <a:extLst>
                <a:ext uri="{FF2B5EF4-FFF2-40B4-BE49-F238E27FC236}">
                  <a16:creationId xmlns:a16="http://schemas.microsoft.com/office/drawing/2014/main" id="{E0FEB929-CAAA-40B5-A570-A3073CA15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2979738"/>
              <a:ext cx="120650" cy="107950"/>
            </a:xfrm>
            <a:custGeom>
              <a:avLst/>
              <a:gdLst>
                <a:gd name="T0" fmla="*/ 30 w 76"/>
                <a:gd name="T1" fmla="*/ 32 h 68"/>
                <a:gd name="T2" fmla="*/ 30 w 76"/>
                <a:gd name="T3" fmla="*/ 68 h 68"/>
                <a:gd name="T4" fmla="*/ 46 w 76"/>
                <a:gd name="T5" fmla="*/ 68 h 68"/>
                <a:gd name="T6" fmla="*/ 46 w 76"/>
                <a:gd name="T7" fmla="*/ 32 h 68"/>
                <a:gd name="T8" fmla="*/ 64 w 76"/>
                <a:gd name="T9" fmla="*/ 50 h 68"/>
                <a:gd name="T10" fmla="*/ 76 w 76"/>
                <a:gd name="T11" fmla="*/ 38 h 68"/>
                <a:gd name="T12" fmla="*/ 38 w 76"/>
                <a:gd name="T13" fmla="*/ 0 h 68"/>
                <a:gd name="T14" fmla="*/ 0 w 76"/>
                <a:gd name="T15" fmla="*/ 38 h 68"/>
                <a:gd name="T16" fmla="*/ 12 w 76"/>
                <a:gd name="T17" fmla="*/ 50 h 68"/>
                <a:gd name="T18" fmla="*/ 30 w 76"/>
                <a:gd name="T19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68">
                  <a:moveTo>
                    <a:pt x="30" y="32"/>
                  </a:moveTo>
                  <a:lnTo>
                    <a:pt x="30" y="68"/>
                  </a:lnTo>
                  <a:lnTo>
                    <a:pt x="46" y="68"/>
                  </a:lnTo>
                  <a:lnTo>
                    <a:pt x="46" y="32"/>
                  </a:lnTo>
                  <a:lnTo>
                    <a:pt x="64" y="50"/>
                  </a:lnTo>
                  <a:lnTo>
                    <a:pt x="76" y="38"/>
                  </a:lnTo>
                  <a:lnTo>
                    <a:pt x="38" y="0"/>
                  </a:lnTo>
                  <a:lnTo>
                    <a:pt x="0" y="38"/>
                  </a:lnTo>
                  <a:lnTo>
                    <a:pt x="12" y="50"/>
                  </a:lnTo>
                  <a:lnTo>
                    <a:pt x="3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5F16F22-54A4-4A94-A0AE-F420718E2FAE}"/>
              </a:ext>
            </a:extLst>
          </p:cNvPr>
          <p:cNvGrpSpPr/>
          <p:nvPr/>
        </p:nvGrpSpPr>
        <p:grpSpPr>
          <a:xfrm>
            <a:off x="6331629" y="3017017"/>
            <a:ext cx="339646" cy="388471"/>
            <a:chOff x="6272213" y="2986088"/>
            <a:chExt cx="254000" cy="290513"/>
          </a:xfrm>
          <a:solidFill>
            <a:schemeClr val="tx2">
              <a:lumMod val="75000"/>
            </a:schemeClr>
          </a:solidFill>
        </p:grpSpPr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23B295B0-34E2-4487-B9C2-BD0FBE6B30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2213" y="3113088"/>
              <a:ext cx="254000" cy="163513"/>
            </a:xfrm>
            <a:custGeom>
              <a:avLst/>
              <a:gdLst>
                <a:gd name="T0" fmla="*/ 72 w 80"/>
                <a:gd name="T1" fmla="*/ 0 h 52"/>
                <a:gd name="T2" fmla="*/ 8 w 80"/>
                <a:gd name="T3" fmla="*/ 0 h 52"/>
                <a:gd name="T4" fmla="*/ 0 w 80"/>
                <a:gd name="T5" fmla="*/ 8 h 52"/>
                <a:gd name="T6" fmla="*/ 0 w 80"/>
                <a:gd name="T7" fmla="*/ 44 h 52"/>
                <a:gd name="T8" fmla="*/ 8 w 80"/>
                <a:gd name="T9" fmla="*/ 52 h 52"/>
                <a:gd name="T10" fmla="*/ 72 w 80"/>
                <a:gd name="T11" fmla="*/ 52 h 52"/>
                <a:gd name="T12" fmla="*/ 80 w 80"/>
                <a:gd name="T13" fmla="*/ 44 h 52"/>
                <a:gd name="T14" fmla="*/ 80 w 80"/>
                <a:gd name="T15" fmla="*/ 8 h 52"/>
                <a:gd name="T16" fmla="*/ 72 w 80"/>
                <a:gd name="T17" fmla="*/ 0 h 52"/>
                <a:gd name="T18" fmla="*/ 64 w 80"/>
                <a:gd name="T19" fmla="*/ 8 h 52"/>
                <a:gd name="T20" fmla="*/ 40 w 80"/>
                <a:gd name="T21" fmla="*/ 23 h 52"/>
                <a:gd name="T22" fmla="*/ 16 w 80"/>
                <a:gd name="T23" fmla="*/ 8 h 52"/>
                <a:gd name="T24" fmla="*/ 64 w 80"/>
                <a:gd name="T25" fmla="*/ 8 h 52"/>
                <a:gd name="T26" fmla="*/ 8 w 80"/>
                <a:gd name="T27" fmla="*/ 44 h 52"/>
                <a:gd name="T28" fmla="*/ 8 w 80"/>
                <a:gd name="T29" fmla="*/ 13 h 52"/>
                <a:gd name="T30" fmla="*/ 38 w 80"/>
                <a:gd name="T31" fmla="*/ 31 h 52"/>
                <a:gd name="T32" fmla="*/ 40 w 80"/>
                <a:gd name="T33" fmla="*/ 32 h 52"/>
                <a:gd name="T34" fmla="*/ 42 w 80"/>
                <a:gd name="T35" fmla="*/ 31 h 52"/>
                <a:gd name="T36" fmla="*/ 72 w 80"/>
                <a:gd name="T37" fmla="*/ 13 h 52"/>
                <a:gd name="T38" fmla="*/ 72 w 80"/>
                <a:gd name="T39" fmla="*/ 44 h 52"/>
                <a:gd name="T40" fmla="*/ 8 w 80"/>
                <a:gd name="T41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52">
                  <a:moveTo>
                    <a:pt x="7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6" y="52"/>
                    <a:pt x="80" y="48"/>
                    <a:pt x="80" y="44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6" y="0"/>
                    <a:pt x="72" y="0"/>
                  </a:cubicBezTo>
                  <a:close/>
                  <a:moveTo>
                    <a:pt x="64" y="8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16" y="8"/>
                    <a:pt x="16" y="8"/>
                    <a:pt x="16" y="8"/>
                  </a:cubicBezTo>
                  <a:lnTo>
                    <a:pt x="64" y="8"/>
                  </a:lnTo>
                  <a:close/>
                  <a:moveTo>
                    <a:pt x="8" y="44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2"/>
                    <a:pt x="39" y="32"/>
                    <a:pt x="40" y="32"/>
                  </a:cubicBezTo>
                  <a:cubicBezTo>
                    <a:pt x="41" y="32"/>
                    <a:pt x="41" y="32"/>
                    <a:pt x="42" y="3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44"/>
                    <a:pt x="72" y="44"/>
                    <a:pt x="72" y="44"/>
                  </a:cubicBezTo>
                  <a:lnTo>
                    <a:pt x="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E860279-ACBC-4592-A0A0-349C12243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8888" y="2986088"/>
              <a:ext cx="120650" cy="107950"/>
            </a:xfrm>
            <a:custGeom>
              <a:avLst/>
              <a:gdLst>
                <a:gd name="T0" fmla="*/ 76 w 76"/>
                <a:gd name="T1" fmla="*/ 30 h 68"/>
                <a:gd name="T2" fmla="*/ 64 w 76"/>
                <a:gd name="T3" fmla="*/ 18 h 68"/>
                <a:gd name="T4" fmla="*/ 46 w 76"/>
                <a:gd name="T5" fmla="*/ 36 h 68"/>
                <a:gd name="T6" fmla="*/ 46 w 76"/>
                <a:gd name="T7" fmla="*/ 0 h 68"/>
                <a:gd name="T8" fmla="*/ 30 w 76"/>
                <a:gd name="T9" fmla="*/ 0 h 68"/>
                <a:gd name="T10" fmla="*/ 30 w 76"/>
                <a:gd name="T11" fmla="*/ 36 h 68"/>
                <a:gd name="T12" fmla="*/ 12 w 76"/>
                <a:gd name="T13" fmla="*/ 18 h 68"/>
                <a:gd name="T14" fmla="*/ 0 w 76"/>
                <a:gd name="T15" fmla="*/ 30 h 68"/>
                <a:gd name="T16" fmla="*/ 38 w 76"/>
                <a:gd name="T17" fmla="*/ 68 h 68"/>
                <a:gd name="T18" fmla="*/ 76 w 76"/>
                <a:gd name="T19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68">
                  <a:moveTo>
                    <a:pt x="76" y="30"/>
                  </a:moveTo>
                  <a:lnTo>
                    <a:pt x="64" y="18"/>
                  </a:lnTo>
                  <a:lnTo>
                    <a:pt x="46" y="36"/>
                  </a:lnTo>
                  <a:lnTo>
                    <a:pt x="46" y="0"/>
                  </a:lnTo>
                  <a:lnTo>
                    <a:pt x="30" y="0"/>
                  </a:lnTo>
                  <a:lnTo>
                    <a:pt x="30" y="36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8" y="68"/>
                  </a:lnTo>
                  <a:lnTo>
                    <a:pt x="7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Freeform 38">
            <a:extLst>
              <a:ext uri="{FF2B5EF4-FFF2-40B4-BE49-F238E27FC236}">
                <a16:creationId xmlns:a16="http://schemas.microsoft.com/office/drawing/2014/main" id="{272863DA-4466-4526-851F-029FA91A34A2}"/>
              </a:ext>
            </a:extLst>
          </p:cNvPr>
          <p:cNvSpPr>
            <a:spLocks noEditPoints="1"/>
          </p:cNvSpPr>
          <p:nvPr/>
        </p:nvSpPr>
        <p:spPr bwMode="auto">
          <a:xfrm>
            <a:off x="8745240" y="2237954"/>
            <a:ext cx="375734" cy="305682"/>
          </a:xfrm>
          <a:custGeom>
            <a:avLst/>
            <a:gdLst>
              <a:gd name="T0" fmla="*/ 87 w 89"/>
              <a:gd name="T1" fmla="*/ 32 h 72"/>
              <a:gd name="T2" fmla="*/ 40 w 89"/>
              <a:gd name="T3" fmla="*/ 12 h 72"/>
              <a:gd name="T4" fmla="*/ 9 w 89"/>
              <a:gd name="T5" fmla="*/ 0 h 72"/>
              <a:gd name="T6" fmla="*/ 3 w 89"/>
              <a:gd name="T7" fmla="*/ 2 h 72"/>
              <a:gd name="T8" fmla="*/ 2 w 89"/>
              <a:gd name="T9" fmla="*/ 11 h 72"/>
              <a:gd name="T10" fmla="*/ 17 w 89"/>
              <a:gd name="T11" fmla="*/ 36 h 72"/>
              <a:gd name="T12" fmla="*/ 2 w 89"/>
              <a:gd name="T13" fmla="*/ 60 h 72"/>
              <a:gd name="T14" fmla="*/ 3 w 89"/>
              <a:gd name="T15" fmla="*/ 70 h 72"/>
              <a:gd name="T16" fmla="*/ 9 w 89"/>
              <a:gd name="T17" fmla="*/ 72 h 72"/>
              <a:gd name="T18" fmla="*/ 9 w 89"/>
              <a:gd name="T19" fmla="*/ 72 h 72"/>
              <a:gd name="T20" fmla="*/ 40 w 89"/>
              <a:gd name="T21" fmla="*/ 60 h 72"/>
              <a:gd name="T22" fmla="*/ 87 w 89"/>
              <a:gd name="T23" fmla="*/ 40 h 72"/>
              <a:gd name="T24" fmla="*/ 89 w 89"/>
              <a:gd name="T25" fmla="*/ 36 h 72"/>
              <a:gd name="T26" fmla="*/ 87 w 89"/>
              <a:gd name="T27" fmla="*/ 32 h 72"/>
              <a:gd name="T28" fmla="*/ 9 w 89"/>
              <a:gd name="T29" fmla="*/ 8 h 72"/>
              <a:gd name="T30" fmla="*/ 37 w 89"/>
              <a:gd name="T31" fmla="*/ 19 h 72"/>
              <a:gd name="T32" fmla="*/ 66 w 89"/>
              <a:gd name="T33" fmla="*/ 32 h 72"/>
              <a:gd name="T34" fmla="*/ 24 w 89"/>
              <a:gd name="T35" fmla="*/ 32 h 72"/>
              <a:gd name="T36" fmla="*/ 24 w 89"/>
              <a:gd name="T37" fmla="*/ 32 h 72"/>
              <a:gd name="T38" fmla="*/ 9 w 89"/>
              <a:gd name="T39" fmla="*/ 8 h 72"/>
              <a:gd name="T40" fmla="*/ 36 w 89"/>
              <a:gd name="T41" fmla="*/ 53 h 72"/>
              <a:gd name="T42" fmla="*/ 9 w 89"/>
              <a:gd name="T43" fmla="*/ 64 h 72"/>
              <a:gd name="T44" fmla="*/ 24 w 89"/>
              <a:gd name="T45" fmla="*/ 40 h 72"/>
              <a:gd name="T46" fmla="*/ 66 w 89"/>
              <a:gd name="T47" fmla="*/ 40 h 72"/>
              <a:gd name="T48" fmla="*/ 36 w 89"/>
              <a:gd name="T49" fmla="*/ 53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9" h="72">
                <a:moveTo>
                  <a:pt x="87" y="32"/>
                </a:moveTo>
                <a:cubicBezTo>
                  <a:pt x="66" y="23"/>
                  <a:pt x="51" y="17"/>
                  <a:pt x="40" y="12"/>
                </a:cubicBezTo>
                <a:cubicBezTo>
                  <a:pt x="18" y="2"/>
                  <a:pt x="13" y="0"/>
                  <a:pt x="9" y="0"/>
                </a:cubicBezTo>
                <a:cubicBezTo>
                  <a:pt x="5" y="0"/>
                  <a:pt x="3" y="2"/>
                  <a:pt x="3" y="2"/>
                </a:cubicBezTo>
                <a:cubicBezTo>
                  <a:pt x="1" y="5"/>
                  <a:pt x="0" y="9"/>
                  <a:pt x="2" y="11"/>
                </a:cubicBezTo>
                <a:cubicBezTo>
                  <a:pt x="17" y="36"/>
                  <a:pt x="17" y="36"/>
                  <a:pt x="17" y="36"/>
                </a:cubicBezTo>
                <a:cubicBezTo>
                  <a:pt x="2" y="60"/>
                  <a:pt x="2" y="60"/>
                  <a:pt x="2" y="60"/>
                </a:cubicBezTo>
                <a:cubicBezTo>
                  <a:pt x="0" y="63"/>
                  <a:pt x="1" y="67"/>
                  <a:pt x="3" y="70"/>
                </a:cubicBezTo>
                <a:cubicBezTo>
                  <a:pt x="3" y="70"/>
                  <a:pt x="5" y="72"/>
                  <a:pt x="9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13" y="72"/>
                  <a:pt x="18" y="70"/>
                  <a:pt x="40" y="60"/>
                </a:cubicBezTo>
                <a:cubicBezTo>
                  <a:pt x="51" y="55"/>
                  <a:pt x="66" y="49"/>
                  <a:pt x="87" y="40"/>
                </a:cubicBezTo>
                <a:cubicBezTo>
                  <a:pt x="88" y="39"/>
                  <a:pt x="89" y="38"/>
                  <a:pt x="89" y="36"/>
                </a:cubicBezTo>
                <a:cubicBezTo>
                  <a:pt x="89" y="34"/>
                  <a:pt x="88" y="33"/>
                  <a:pt x="87" y="32"/>
                </a:cubicBezTo>
                <a:close/>
                <a:moveTo>
                  <a:pt x="9" y="8"/>
                </a:moveTo>
                <a:cubicBezTo>
                  <a:pt x="13" y="8"/>
                  <a:pt x="21" y="12"/>
                  <a:pt x="37" y="19"/>
                </a:cubicBezTo>
                <a:cubicBezTo>
                  <a:pt x="44" y="22"/>
                  <a:pt x="54" y="27"/>
                  <a:pt x="66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2"/>
                  <a:pt x="24" y="32"/>
                </a:cubicBezTo>
                <a:lnTo>
                  <a:pt x="9" y="8"/>
                </a:lnTo>
                <a:close/>
                <a:moveTo>
                  <a:pt x="36" y="53"/>
                </a:moveTo>
                <a:cubicBezTo>
                  <a:pt x="21" y="60"/>
                  <a:pt x="12" y="64"/>
                  <a:pt x="9" y="64"/>
                </a:cubicBezTo>
                <a:cubicBezTo>
                  <a:pt x="24" y="40"/>
                  <a:pt x="24" y="40"/>
                  <a:pt x="24" y="40"/>
                </a:cubicBezTo>
                <a:cubicBezTo>
                  <a:pt x="66" y="40"/>
                  <a:pt x="66" y="40"/>
                  <a:pt x="66" y="40"/>
                </a:cubicBezTo>
                <a:cubicBezTo>
                  <a:pt x="54" y="45"/>
                  <a:pt x="44" y="50"/>
                  <a:pt x="36" y="5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BDD19D3-96E6-4EC8-B338-7017FF334C49}"/>
              </a:ext>
            </a:extLst>
          </p:cNvPr>
          <p:cNvGrpSpPr/>
          <p:nvPr/>
        </p:nvGrpSpPr>
        <p:grpSpPr>
          <a:xfrm>
            <a:off x="3088008" y="3017017"/>
            <a:ext cx="337524" cy="354506"/>
            <a:chOff x="3846513" y="2986088"/>
            <a:chExt cx="252413" cy="265113"/>
          </a:xfrm>
          <a:solidFill>
            <a:schemeClr val="tx2">
              <a:lumMod val="75000"/>
            </a:schemeClr>
          </a:solidFill>
        </p:grpSpPr>
        <p:sp>
          <p:nvSpPr>
            <p:cNvPr id="162" name="Freeform 39">
              <a:extLst>
                <a:ext uri="{FF2B5EF4-FFF2-40B4-BE49-F238E27FC236}">
                  <a16:creationId xmlns:a16="http://schemas.microsoft.com/office/drawing/2014/main" id="{37FC7DAE-9DEF-4FE2-8A58-987AC1377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188" y="2986088"/>
              <a:ext cx="119063" cy="158750"/>
            </a:xfrm>
            <a:custGeom>
              <a:avLst/>
              <a:gdLst>
                <a:gd name="T0" fmla="*/ 75 w 75"/>
                <a:gd name="T1" fmla="*/ 62 h 100"/>
                <a:gd name="T2" fmla="*/ 64 w 75"/>
                <a:gd name="T3" fmla="*/ 50 h 100"/>
                <a:gd name="T4" fmla="*/ 46 w 75"/>
                <a:gd name="T5" fmla="*/ 68 h 100"/>
                <a:gd name="T6" fmla="*/ 46 w 75"/>
                <a:gd name="T7" fmla="*/ 0 h 100"/>
                <a:gd name="T8" fmla="*/ 30 w 75"/>
                <a:gd name="T9" fmla="*/ 0 h 100"/>
                <a:gd name="T10" fmla="*/ 30 w 75"/>
                <a:gd name="T11" fmla="*/ 68 h 100"/>
                <a:gd name="T12" fmla="*/ 12 w 75"/>
                <a:gd name="T13" fmla="*/ 50 h 100"/>
                <a:gd name="T14" fmla="*/ 0 w 75"/>
                <a:gd name="T15" fmla="*/ 62 h 100"/>
                <a:gd name="T16" fmla="*/ 38 w 75"/>
                <a:gd name="T17" fmla="*/ 100 h 100"/>
                <a:gd name="T18" fmla="*/ 75 w 75"/>
                <a:gd name="T19" fmla="*/ 6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100">
                  <a:moveTo>
                    <a:pt x="75" y="62"/>
                  </a:moveTo>
                  <a:lnTo>
                    <a:pt x="64" y="50"/>
                  </a:lnTo>
                  <a:lnTo>
                    <a:pt x="46" y="68"/>
                  </a:lnTo>
                  <a:lnTo>
                    <a:pt x="46" y="0"/>
                  </a:lnTo>
                  <a:lnTo>
                    <a:pt x="30" y="0"/>
                  </a:lnTo>
                  <a:lnTo>
                    <a:pt x="30" y="68"/>
                  </a:lnTo>
                  <a:lnTo>
                    <a:pt x="12" y="50"/>
                  </a:lnTo>
                  <a:lnTo>
                    <a:pt x="0" y="62"/>
                  </a:lnTo>
                  <a:lnTo>
                    <a:pt x="38" y="100"/>
                  </a:lnTo>
                  <a:lnTo>
                    <a:pt x="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0">
              <a:extLst>
                <a:ext uri="{FF2B5EF4-FFF2-40B4-BE49-F238E27FC236}">
                  <a16:creationId xmlns:a16="http://schemas.microsoft.com/office/drawing/2014/main" id="{9927F3BB-E254-412E-896B-75388725D5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6513" y="3151188"/>
              <a:ext cx="252413" cy="100013"/>
            </a:xfrm>
            <a:custGeom>
              <a:avLst/>
              <a:gdLst>
                <a:gd name="T0" fmla="*/ 108 w 159"/>
                <a:gd name="T1" fmla="*/ 0 h 63"/>
                <a:gd name="T2" fmla="*/ 92 w 159"/>
                <a:gd name="T3" fmla="*/ 16 h 63"/>
                <a:gd name="T4" fmla="*/ 68 w 159"/>
                <a:gd name="T5" fmla="*/ 16 h 63"/>
                <a:gd name="T6" fmla="*/ 52 w 159"/>
                <a:gd name="T7" fmla="*/ 0 h 63"/>
                <a:gd name="T8" fmla="*/ 0 w 159"/>
                <a:gd name="T9" fmla="*/ 0 h 63"/>
                <a:gd name="T10" fmla="*/ 0 w 159"/>
                <a:gd name="T11" fmla="*/ 63 h 63"/>
                <a:gd name="T12" fmla="*/ 159 w 159"/>
                <a:gd name="T13" fmla="*/ 63 h 63"/>
                <a:gd name="T14" fmla="*/ 159 w 159"/>
                <a:gd name="T15" fmla="*/ 0 h 63"/>
                <a:gd name="T16" fmla="*/ 108 w 159"/>
                <a:gd name="T17" fmla="*/ 0 h 63"/>
                <a:gd name="T18" fmla="*/ 143 w 159"/>
                <a:gd name="T19" fmla="*/ 47 h 63"/>
                <a:gd name="T20" fmla="*/ 16 w 159"/>
                <a:gd name="T21" fmla="*/ 47 h 63"/>
                <a:gd name="T22" fmla="*/ 16 w 159"/>
                <a:gd name="T23" fmla="*/ 16 h 63"/>
                <a:gd name="T24" fmla="*/ 44 w 159"/>
                <a:gd name="T25" fmla="*/ 16 h 63"/>
                <a:gd name="T26" fmla="*/ 60 w 159"/>
                <a:gd name="T27" fmla="*/ 31 h 63"/>
                <a:gd name="T28" fmla="*/ 100 w 159"/>
                <a:gd name="T29" fmla="*/ 31 h 63"/>
                <a:gd name="T30" fmla="*/ 115 w 159"/>
                <a:gd name="T31" fmla="*/ 16 h 63"/>
                <a:gd name="T32" fmla="*/ 143 w 159"/>
                <a:gd name="T33" fmla="*/ 16 h 63"/>
                <a:gd name="T34" fmla="*/ 143 w 159"/>
                <a:gd name="T35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63">
                  <a:moveTo>
                    <a:pt x="108" y="0"/>
                  </a:moveTo>
                  <a:lnTo>
                    <a:pt x="92" y="16"/>
                  </a:lnTo>
                  <a:lnTo>
                    <a:pt x="68" y="16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63"/>
                  </a:lnTo>
                  <a:lnTo>
                    <a:pt x="159" y="63"/>
                  </a:lnTo>
                  <a:lnTo>
                    <a:pt x="159" y="0"/>
                  </a:lnTo>
                  <a:lnTo>
                    <a:pt x="108" y="0"/>
                  </a:lnTo>
                  <a:close/>
                  <a:moveTo>
                    <a:pt x="143" y="47"/>
                  </a:moveTo>
                  <a:lnTo>
                    <a:pt x="16" y="47"/>
                  </a:lnTo>
                  <a:lnTo>
                    <a:pt x="16" y="16"/>
                  </a:lnTo>
                  <a:lnTo>
                    <a:pt x="44" y="16"/>
                  </a:lnTo>
                  <a:lnTo>
                    <a:pt x="60" y="31"/>
                  </a:lnTo>
                  <a:lnTo>
                    <a:pt x="100" y="31"/>
                  </a:lnTo>
                  <a:lnTo>
                    <a:pt x="115" y="16"/>
                  </a:lnTo>
                  <a:lnTo>
                    <a:pt x="143" y="16"/>
                  </a:lnTo>
                  <a:lnTo>
                    <a:pt x="1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C96684B-4B35-4FE6-934D-8CDB6E67BDD1}"/>
              </a:ext>
            </a:extLst>
          </p:cNvPr>
          <p:cNvGrpSpPr/>
          <p:nvPr/>
        </p:nvGrpSpPr>
        <p:grpSpPr>
          <a:xfrm>
            <a:off x="3898913" y="3008526"/>
            <a:ext cx="337524" cy="362998"/>
            <a:chOff x="4452938" y="2979738"/>
            <a:chExt cx="252413" cy="271463"/>
          </a:xfrm>
          <a:solidFill>
            <a:schemeClr val="tx2">
              <a:lumMod val="75000"/>
            </a:schemeClr>
          </a:solidFill>
        </p:grpSpPr>
        <p:sp>
          <p:nvSpPr>
            <p:cNvPr id="160" name="Freeform 41">
              <a:extLst>
                <a:ext uri="{FF2B5EF4-FFF2-40B4-BE49-F238E27FC236}">
                  <a16:creationId xmlns:a16="http://schemas.microsoft.com/office/drawing/2014/main" id="{1480924B-2456-4F29-BB02-4F8DB0850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613" y="2979738"/>
              <a:ext cx="120650" cy="158750"/>
            </a:xfrm>
            <a:custGeom>
              <a:avLst/>
              <a:gdLst>
                <a:gd name="T0" fmla="*/ 30 w 76"/>
                <a:gd name="T1" fmla="*/ 32 h 100"/>
                <a:gd name="T2" fmla="*/ 30 w 76"/>
                <a:gd name="T3" fmla="*/ 100 h 100"/>
                <a:gd name="T4" fmla="*/ 46 w 76"/>
                <a:gd name="T5" fmla="*/ 100 h 100"/>
                <a:gd name="T6" fmla="*/ 46 w 76"/>
                <a:gd name="T7" fmla="*/ 32 h 100"/>
                <a:gd name="T8" fmla="*/ 64 w 76"/>
                <a:gd name="T9" fmla="*/ 50 h 100"/>
                <a:gd name="T10" fmla="*/ 76 w 76"/>
                <a:gd name="T11" fmla="*/ 38 h 100"/>
                <a:gd name="T12" fmla="*/ 38 w 76"/>
                <a:gd name="T13" fmla="*/ 0 h 100"/>
                <a:gd name="T14" fmla="*/ 0 w 76"/>
                <a:gd name="T15" fmla="*/ 38 h 100"/>
                <a:gd name="T16" fmla="*/ 12 w 76"/>
                <a:gd name="T17" fmla="*/ 50 h 100"/>
                <a:gd name="T18" fmla="*/ 30 w 76"/>
                <a:gd name="T19" fmla="*/ 3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00">
                  <a:moveTo>
                    <a:pt x="30" y="32"/>
                  </a:moveTo>
                  <a:lnTo>
                    <a:pt x="30" y="100"/>
                  </a:lnTo>
                  <a:lnTo>
                    <a:pt x="46" y="100"/>
                  </a:lnTo>
                  <a:lnTo>
                    <a:pt x="46" y="32"/>
                  </a:lnTo>
                  <a:lnTo>
                    <a:pt x="64" y="50"/>
                  </a:lnTo>
                  <a:lnTo>
                    <a:pt x="76" y="38"/>
                  </a:lnTo>
                  <a:lnTo>
                    <a:pt x="38" y="0"/>
                  </a:lnTo>
                  <a:lnTo>
                    <a:pt x="0" y="38"/>
                  </a:lnTo>
                  <a:lnTo>
                    <a:pt x="12" y="50"/>
                  </a:lnTo>
                  <a:lnTo>
                    <a:pt x="3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42">
              <a:extLst>
                <a:ext uri="{FF2B5EF4-FFF2-40B4-BE49-F238E27FC236}">
                  <a16:creationId xmlns:a16="http://schemas.microsoft.com/office/drawing/2014/main" id="{763EF91D-CDE7-4F31-BF76-09DC6BA4E5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2938" y="3151188"/>
              <a:ext cx="252413" cy="100013"/>
            </a:xfrm>
            <a:custGeom>
              <a:avLst/>
              <a:gdLst>
                <a:gd name="T0" fmla="*/ 108 w 159"/>
                <a:gd name="T1" fmla="*/ 0 h 63"/>
                <a:gd name="T2" fmla="*/ 92 w 159"/>
                <a:gd name="T3" fmla="*/ 16 h 63"/>
                <a:gd name="T4" fmla="*/ 68 w 159"/>
                <a:gd name="T5" fmla="*/ 16 h 63"/>
                <a:gd name="T6" fmla="*/ 52 w 159"/>
                <a:gd name="T7" fmla="*/ 0 h 63"/>
                <a:gd name="T8" fmla="*/ 0 w 159"/>
                <a:gd name="T9" fmla="*/ 0 h 63"/>
                <a:gd name="T10" fmla="*/ 0 w 159"/>
                <a:gd name="T11" fmla="*/ 63 h 63"/>
                <a:gd name="T12" fmla="*/ 159 w 159"/>
                <a:gd name="T13" fmla="*/ 63 h 63"/>
                <a:gd name="T14" fmla="*/ 159 w 159"/>
                <a:gd name="T15" fmla="*/ 0 h 63"/>
                <a:gd name="T16" fmla="*/ 108 w 159"/>
                <a:gd name="T17" fmla="*/ 0 h 63"/>
                <a:gd name="T18" fmla="*/ 143 w 159"/>
                <a:gd name="T19" fmla="*/ 47 h 63"/>
                <a:gd name="T20" fmla="*/ 16 w 159"/>
                <a:gd name="T21" fmla="*/ 47 h 63"/>
                <a:gd name="T22" fmla="*/ 16 w 159"/>
                <a:gd name="T23" fmla="*/ 16 h 63"/>
                <a:gd name="T24" fmla="*/ 44 w 159"/>
                <a:gd name="T25" fmla="*/ 16 h 63"/>
                <a:gd name="T26" fmla="*/ 60 w 159"/>
                <a:gd name="T27" fmla="*/ 31 h 63"/>
                <a:gd name="T28" fmla="*/ 100 w 159"/>
                <a:gd name="T29" fmla="*/ 31 h 63"/>
                <a:gd name="T30" fmla="*/ 116 w 159"/>
                <a:gd name="T31" fmla="*/ 16 h 63"/>
                <a:gd name="T32" fmla="*/ 143 w 159"/>
                <a:gd name="T33" fmla="*/ 16 h 63"/>
                <a:gd name="T34" fmla="*/ 143 w 159"/>
                <a:gd name="T35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" h="63">
                  <a:moveTo>
                    <a:pt x="108" y="0"/>
                  </a:moveTo>
                  <a:lnTo>
                    <a:pt x="92" y="16"/>
                  </a:lnTo>
                  <a:lnTo>
                    <a:pt x="68" y="16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63"/>
                  </a:lnTo>
                  <a:lnTo>
                    <a:pt x="159" y="63"/>
                  </a:lnTo>
                  <a:lnTo>
                    <a:pt x="159" y="0"/>
                  </a:lnTo>
                  <a:lnTo>
                    <a:pt x="108" y="0"/>
                  </a:lnTo>
                  <a:close/>
                  <a:moveTo>
                    <a:pt x="143" y="47"/>
                  </a:moveTo>
                  <a:lnTo>
                    <a:pt x="16" y="47"/>
                  </a:lnTo>
                  <a:lnTo>
                    <a:pt x="16" y="16"/>
                  </a:lnTo>
                  <a:lnTo>
                    <a:pt x="44" y="16"/>
                  </a:lnTo>
                  <a:lnTo>
                    <a:pt x="60" y="31"/>
                  </a:lnTo>
                  <a:lnTo>
                    <a:pt x="100" y="31"/>
                  </a:lnTo>
                  <a:lnTo>
                    <a:pt x="116" y="16"/>
                  </a:lnTo>
                  <a:lnTo>
                    <a:pt x="143" y="16"/>
                  </a:lnTo>
                  <a:lnTo>
                    <a:pt x="1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738AFE2-4B96-480D-BE29-63A0D2333E93}"/>
              </a:ext>
            </a:extLst>
          </p:cNvPr>
          <p:cNvGrpSpPr/>
          <p:nvPr/>
        </p:nvGrpSpPr>
        <p:grpSpPr>
          <a:xfrm>
            <a:off x="7921598" y="3000035"/>
            <a:ext cx="405452" cy="405453"/>
            <a:chOff x="7461251" y="2973388"/>
            <a:chExt cx="303212" cy="303213"/>
          </a:xfrm>
          <a:solidFill>
            <a:schemeClr val="tx2">
              <a:lumMod val="75000"/>
            </a:schemeClr>
          </a:solidFill>
        </p:grpSpPr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id="{88E268DC-AD52-451C-97DA-DFF016EC0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251" y="3125788"/>
              <a:ext cx="201613" cy="150813"/>
            </a:xfrm>
            <a:custGeom>
              <a:avLst/>
              <a:gdLst>
                <a:gd name="T0" fmla="*/ 56 w 64"/>
                <a:gd name="T1" fmla="*/ 16 h 48"/>
                <a:gd name="T2" fmla="*/ 56 w 64"/>
                <a:gd name="T3" fmla="*/ 40 h 48"/>
                <a:gd name="T4" fmla="*/ 8 w 64"/>
                <a:gd name="T5" fmla="*/ 40 h 48"/>
                <a:gd name="T6" fmla="*/ 8 w 64"/>
                <a:gd name="T7" fmla="*/ 12 h 48"/>
                <a:gd name="T8" fmla="*/ 30 w 64"/>
                <a:gd name="T9" fmla="*/ 27 h 48"/>
                <a:gd name="T10" fmla="*/ 32 w 64"/>
                <a:gd name="T11" fmla="*/ 28 h 48"/>
                <a:gd name="T12" fmla="*/ 34 w 64"/>
                <a:gd name="T13" fmla="*/ 27 h 48"/>
                <a:gd name="T14" fmla="*/ 48 w 64"/>
                <a:gd name="T15" fmla="*/ 17 h 48"/>
                <a:gd name="T16" fmla="*/ 48 w 64"/>
                <a:gd name="T17" fmla="*/ 8 h 48"/>
                <a:gd name="T18" fmla="*/ 48 w 64"/>
                <a:gd name="T19" fmla="*/ 8 h 48"/>
                <a:gd name="T20" fmla="*/ 32 w 64"/>
                <a:gd name="T21" fmla="*/ 19 h 48"/>
                <a:gd name="T22" fmla="*/ 16 w 64"/>
                <a:gd name="T23" fmla="*/ 8 h 48"/>
                <a:gd name="T24" fmla="*/ 32 w 64"/>
                <a:gd name="T25" fmla="*/ 8 h 48"/>
                <a:gd name="T26" fmla="*/ 32 w 64"/>
                <a:gd name="T27" fmla="*/ 0 h 48"/>
                <a:gd name="T28" fmla="*/ 8 w 64"/>
                <a:gd name="T29" fmla="*/ 0 h 48"/>
                <a:gd name="T30" fmla="*/ 0 w 64"/>
                <a:gd name="T31" fmla="*/ 8 h 48"/>
                <a:gd name="T32" fmla="*/ 0 w 64"/>
                <a:gd name="T33" fmla="*/ 40 h 48"/>
                <a:gd name="T34" fmla="*/ 8 w 64"/>
                <a:gd name="T35" fmla="*/ 48 h 48"/>
                <a:gd name="T36" fmla="*/ 56 w 64"/>
                <a:gd name="T37" fmla="*/ 48 h 48"/>
                <a:gd name="T38" fmla="*/ 64 w 64"/>
                <a:gd name="T39" fmla="*/ 40 h 48"/>
                <a:gd name="T40" fmla="*/ 64 w 64"/>
                <a:gd name="T41" fmla="*/ 16 h 48"/>
                <a:gd name="T42" fmla="*/ 56 w 64"/>
                <a:gd name="T43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48">
                  <a:moveTo>
                    <a:pt x="56" y="16"/>
                  </a:moveTo>
                  <a:cubicBezTo>
                    <a:pt x="56" y="40"/>
                    <a:pt x="56" y="40"/>
                    <a:pt x="56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1" y="28"/>
                    <a:pt x="32" y="28"/>
                  </a:cubicBezTo>
                  <a:cubicBezTo>
                    <a:pt x="33" y="28"/>
                    <a:pt x="34" y="28"/>
                    <a:pt x="34" y="2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4" y="48"/>
                    <a:pt x="8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0" y="48"/>
                    <a:pt x="64" y="44"/>
                    <a:pt x="64" y="40"/>
                  </a:cubicBezTo>
                  <a:cubicBezTo>
                    <a:pt x="64" y="16"/>
                    <a:pt x="64" y="16"/>
                    <a:pt x="64" y="16"/>
                  </a:cubicBezTo>
                  <a:lnTo>
                    <a:pt x="5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44">
              <a:extLst>
                <a:ext uri="{FF2B5EF4-FFF2-40B4-BE49-F238E27FC236}">
                  <a16:creationId xmlns:a16="http://schemas.microsoft.com/office/drawing/2014/main" id="{D82688FC-02ED-4CA0-81D8-41B5C2A5D2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6663" y="2973388"/>
              <a:ext cx="177800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45">
              <a:extLst>
                <a:ext uri="{FF2B5EF4-FFF2-40B4-BE49-F238E27FC236}">
                  <a16:creationId xmlns:a16="http://schemas.microsoft.com/office/drawing/2014/main" id="{0278A935-DEAC-450A-A0A5-D7C6E19F9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3011488"/>
              <a:ext cx="50800" cy="63500"/>
            </a:xfrm>
            <a:custGeom>
              <a:avLst/>
              <a:gdLst>
                <a:gd name="T0" fmla="*/ 32 w 32"/>
                <a:gd name="T1" fmla="*/ 40 h 40"/>
                <a:gd name="T2" fmla="*/ 0 w 32"/>
                <a:gd name="T3" fmla="*/ 40 h 40"/>
                <a:gd name="T4" fmla="*/ 0 w 32"/>
                <a:gd name="T5" fmla="*/ 0 h 40"/>
                <a:gd name="T6" fmla="*/ 16 w 32"/>
                <a:gd name="T7" fmla="*/ 0 h 40"/>
                <a:gd name="T8" fmla="*/ 16 w 32"/>
                <a:gd name="T9" fmla="*/ 24 h 40"/>
                <a:gd name="T10" fmla="*/ 32 w 32"/>
                <a:gd name="T11" fmla="*/ 24 h 40"/>
                <a:gd name="T12" fmla="*/ 32 w 3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0">
                  <a:moveTo>
                    <a:pt x="32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32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Freeform 46">
            <a:extLst>
              <a:ext uri="{FF2B5EF4-FFF2-40B4-BE49-F238E27FC236}">
                <a16:creationId xmlns:a16="http://schemas.microsoft.com/office/drawing/2014/main" id="{93021C15-B55D-44BE-804F-5A9EA34068C1}"/>
              </a:ext>
            </a:extLst>
          </p:cNvPr>
          <p:cNvSpPr>
            <a:spLocks noEditPoints="1"/>
          </p:cNvSpPr>
          <p:nvPr/>
        </p:nvSpPr>
        <p:spPr bwMode="auto">
          <a:xfrm>
            <a:off x="3898913" y="1407943"/>
            <a:ext cx="320542" cy="356628"/>
          </a:xfrm>
          <a:custGeom>
            <a:avLst/>
            <a:gdLst>
              <a:gd name="T0" fmla="*/ 75 w 76"/>
              <a:gd name="T1" fmla="*/ 1 h 84"/>
              <a:gd name="T2" fmla="*/ 71 w 76"/>
              <a:gd name="T3" fmla="*/ 0 h 84"/>
              <a:gd name="T4" fmla="*/ 38 w 76"/>
              <a:gd name="T5" fmla="*/ 12 h 84"/>
              <a:gd name="T6" fmla="*/ 36 w 76"/>
              <a:gd name="T7" fmla="*/ 16 h 84"/>
              <a:gd name="T8" fmla="*/ 36 w 76"/>
              <a:gd name="T9" fmla="*/ 22 h 84"/>
              <a:gd name="T10" fmla="*/ 33 w 76"/>
              <a:gd name="T11" fmla="*/ 19 h 84"/>
              <a:gd name="T12" fmla="*/ 28 w 76"/>
              <a:gd name="T13" fmla="*/ 19 h 84"/>
              <a:gd name="T14" fmla="*/ 22 w 76"/>
              <a:gd name="T15" fmla="*/ 24 h 84"/>
              <a:gd name="T16" fmla="*/ 13 w 76"/>
              <a:gd name="T17" fmla="*/ 59 h 84"/>
              <a:gd name="T18" fmla="*/ 0 w 76"/>
              <a:gd name="T19" fmla="*/ 72 h 84"/>
              <a:gd name="T20" fmla="*/ 0 w 76"/>
              <a:gd name="T21" fmla="*/ 84 h 84"/>
              <a:gd name="T22" fmla="*/ 19 w 76"/>
              <a:gd name="T23" fmla="*/ 65 h 84"/>
              <a:gd name="T24" fmla="*/ 28 w 76"/>
              <a:gd name="T25" fmla="*/ 67 h 84"/>
              <a:gd name="T26" fmla="*/ 52 w 76"/>
              <a:gd name="T27" fmla="*/ 54 h 84"/>
              <a:gd name="T28" fmla="*/ 76 w 76"/>
              <a:gd name="T29" fmla="*/ 5 h 84"/>
              <a:gd name="T30" fmla="*/ 75 w 76"/>
              <a:gd name="T31" fmla="*/ 1 h 84"/>
              <a:gd name="T32" fmla="*/ 47 w 76"/>
              <a:gd name="T33" fmla="*/ 48 h 84"/>
              <a:gd name="T34" fmla="*/ 28 w 76"/>
              <a:gd name="T35" fmla="*/ 59 h 84"/>
              <a:gd name="T36" fmla="*/ 20 w 76"/>
              <a:gd name="T37" fmla="*/ 56 h 84"/>
              <a:gd name="T38" fmla="*/ 28 w 76"/>
              <a:gd name="T39" fmla="*/ 29 h 84"/>
              <a:gd name="T40" fmla="*/ 30 w 76"/>
              <a:gd name="T41" fmla="*/ 27 h 84"/>
              <a:gd name="T42" fmla="*/ 37 w 76"/>
              <a:gd name="T43" fmla="*/ 35 h 84"/>
              <a:gd name="T44" fmla="*/ 42 w 76"/>
              <a:gd name="T45" fmla="*/ 36 h 84"/>
              <a:gd name="T46" fmla="*/ 44 w 76"/>
              <a:gd name="T47" fmla="*/ 32 h 84"/>
              <a:gd name="T48" fmla="*/ 44 w 76"/>
              <a:gd name="T49" fmla="*/ 18 h 84"/>
              <a:gd name="T50" fmla="*/ 66 w 76"/>
              <a:gd name="T51" fmla="*/ 10 h 84"/>
              <a:gd name="T52" fmla="*/ 47 w 76"/>
              <a:gd name="T53" fmla="*/ 4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6" h="84">
                <a:moveTo>
                  <a:pt x="75" y="1"/>
                </a:moveTo>
                <a:cubicBezTo>
                  <a:pt x="74" y="0"/>
                  <a:pt x="72" y="0"/>
                  <a:pt x="71" y="0"/>
                </a:cubicBezTo>
                <a:cubicBezTo>
                  <a:pt x="70" y="0"/>
                  <a:pt x="54" y="4"/>
                  <a:pt x="38" y="12"/>
                </a:cubicBezTo>
                <a:cubicBezTo>
                  <a:pt x="37" y="13"/>
                  <a:pt x="36" y="14"/>
                  <a:pt x="36" y="16"/>
                </a:cubicBezTo>
                <a:cubicBezTo>
                  <a:pt x="36" y="22"/>
                  <a:pt x="36" y="22"/>
                  <a:pt x="36" y="22"/>
                </a:cubicBezTo>
                <a:cubicBezTo>
                  <a:pt x="33" y="19"/>
                  <a:pt x="33" y="19"/>
                  <a:pt x="33" y="19"/>
                </a:cubicBezTo>
                <a:cubicBezTo>
                  <a:pt x="32" y="18"/>
                  <a:pt x="29" y="17"/>
                  <a:pt x="28" y="19"/>
                </a:cubicBezTo>
                <a:cubicBezTo>
                  <a:pt x="25" y="20"/>
                  <a:pt x="23" y="22"/>
                  <a:pt x="22" y="24"/>
                </a:cubicBezTo>
                <a:cubicBezTo>
                  <a:pt x="7" y="39"/>
                  <a:pt x="7" y="52"/>
                  <a:pt x="13" y="59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84"/>
                  <a:pt x="0" y="84"/>
                  <a:pt x="0" y="84"/>
                </a:cubicBezTo>
                <a:cubicBezTo>
                  <a:pt x="19" y="65"/>
                  <a:pt x="19" y="65"/>
                  <a:pt x="19" y="65"/>
                </a:cubicBezTo>
                <a:cubicBezTo>
                  <a:pt x="22" y="66"/>
                  <a:pt x="25" y="67"/>
                  <a:pt x="28" y="67"/>
                </a:cubicBezTo>
                <a:cubicBezTo>
                  <a:pt x="33" y="67"/>
                  <a:pt x="42" y="65"/>
                  <a:pt x="52" y="54"/>
                </a:cubicBezTo>
                <a:cubicBezTo>
                  <a:pt x="68" y="39"/>
                  <a:pt x="76" y="6"/>
                  <a:pt x="76" y="5"/>
                </a:cubicBezTo>
                <a:cubicBezTo>
                  <a:pt x="76" y="4"/>
                  <a:pt x="76" y="2"/>
                  <a:pt x="75" y="1"/>
                </a:cubicBezTo>
                <a:close/>
                <a:moveTo>
                  <a:pt x="47" y="48"/>
                </a:moveTo>
                <a:cubicBezTo>
                  <a:pt x="38" y="57"/>
                  <a:pt x="32" y="59"/>
                  <a:pt x="28" y="59"/>
                </a:cubicBezTo>
                <a:cubicBezTo>
                  <a:pt x="25" y="59"/>
                  <a:pt x="22" y="58"/>
                  <a:pt x="20" y="56"/>
                </a:cubicBezTo>
                <a:cubicBezTo>
                  <a:pt x="16" y="52"/>
                  <a:pt x="15" y="42"/>
                  <a:pt x="28" y="29"/>
                </a:cubicBezTo>
                <a:cubicBezTo>
                  <a:pt x="28" y="29"/>
                  <a:pt x="29" y="28"/>
                  <a:pt x="30" y="27"/>
                </a:cubicBezTo>
                <a:cubicBezTo>
                  <a:pt x="37" y="35"/>
                  <a:pt x="37" y="35"/>
                  <a:pt x="37" y="35"/>
                </a:cubicBezTo>
                <a:cubicBezTo>
                  <a:pt x="38" y="36"/>
                  <a:pt x="40" y="36"/>
                  <a:pt x="42" y="36"/>
                </a:cubicBezTo>
                <a:cubicBezTo>
                  <a:pt x="43" y="35"/>
                  <a:pt x="44" y="34"/>
                  <a:pt x="44" y="32"/>
                </a:cubicBezTo>
                <a:cubicBezTo>
                  <a:pt x="44" y="18"/>
                  <a:pt x="44" y="18"/>
                  <a:pt x="44" y="18"/>
                </a:cubicBezTo>
                <a:cubicBezTo>
                  <a:pt x="52" y="14"/>
                  <a:pt x="61" y="11"/>
                  <a:pt x="66" y="10"/>
                </a:cubicBezTo>
                <a:cubicBezTo>
                  <a:pt x="63" y="20"/>
                  <a:pt x="57" y="38"/>
                  <a:pt x="47" y="4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BB56C02-7E33-4BA6-BE10-662906E298F4}"/>
              </a:ext>
            </a:extLst>
          </p:cNvPr>
          <p:cNvGrpSpPr/>
          <p:nvPr/>
        </p:nvGrpSpPr>
        <p:grpSpPr>
          <a:xfrm>
            <a:off x="3104990" y="1424926"/>
            <a:ext cx="303559" cy="322664"/>
            <a:chOff x="3859213" y="1795463"/>
            <a:chExt cx="227013" cy="241300"/>
          </a:xfrm>
          <a:solidFill>
            <a:schemeClr val="tx2">
              <a:lumMod val="75000"/>
            </a:schemeClr>
          </a:solidFill>
        </p:grpSpPr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BAD05E3A-F08B-492D-84D5-9AEB438BF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613" y="1858963"/>
              <a:ext cx="176213" cy="177800"/>
            </a:xfrm>
            <a:custGeom>
              <a:avLst/>
              <a:gdLst>
                <a:gd name="T0" fmla="*/ 0 w 56"/>
                <a:gd name="T1" fmla="*/ 48 h 56"/>
                <a:gd name="T2" fmla="*/ 8 w 56"/>
                <a:gd name="T3" fmla="*/ 56 h 56"/>
                <a:gd name="T4" fmla="*/ 48 w 56"/>
                <a:gd name="T5" fmla="*/ 56 h 56"/>
                <a:gd name="T6" fmla="*/ 56 w 56"/>
                <a:gd name="T7" fmla="*/ 48 h 56"/>
                <a:gd name="T8" fmla="*/ 56 w 56"/>
                <a:gd name="T9" fmla="*/ 0 h 56"/>
                <a:gd name="T10" fmla="*/ 0 w 56"/>
                <a:gd name="T11" fmla="*/ 0 h 56"/>
                <a:gd name="T12" fmla="*/ 0 w 56"/>
                <a:gd name="T13" fmla="*/ 48 h 56"/>
                <a:gd name="T14" fmla="*/ 8 w 56"/>
                <a:gd name="T15" fmla="*/ 8 h 56"/>
                <a:gd name="T16" fmla="*/ 48 w 56"/>
                <a:gd name="T17" fmla="*/ 8 h 56"/>
                <a:gd name="T18" fmla="*/ 48 w 56"/>
                <a:gd name="T19" fmla="*/ 48 h 56"/>
                <a:gd name="T20" fmla="*/ 8 w 56"/>
                <a:gd name="T21" fmla="*/ 48 h 56"/>
                <a:gd name="T22" fmla="*/ 8 w 56"/>
                <a:gd name="T23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56">
                  <a:moveTo>
                    <a:pt x="0" y="48"/>
                  </a:moveTo>
                  <a:cubicBezTo>
                    <a:pt x="0" y="52"/>
                    <a:pt x="4" y="56"/>
                    <a:pt x="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2" y="56"/>
                    <a:pt x="56" y="52"/>
                    <a:pt x="56" y="4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8"/>
                  </a:lnTo>
                  <a:close/>
                  <a:moveTo>
                    <a:pt x="8" y="8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2A5A269E-CF1E-448E-BC7C-3BAA88E6F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9213" y="1795463"/>
              <a:ext cx="227013" cy="50800"/>
            </a:xfrm>
            <a:custGeom>
              <a:avLst/>
              <a:gdLst>
                <a:gd name="T0" fmla="*/ 96 w 143"/>
                <a:gd name="T1" fmla="*/ 16 h 32"/>
                <a:gd name="T2" fmla="*/ 96 w 143"/>
                <a:gd name="T3" fmla="*/ 0 h 32"/>
                <a:gd name="T4" fmla="*/ 48 w 143"/>
                <a:gd name="T5" fmla="*/ 0 h 32"/>
                <a:gd name="T6" fmla="*/ 48 w 143"/>
                <a:gd name="T7" fmla="*/ 16 h 32"/>
                <a:gd name="T8" fmla="*/ 0 w 143"/>
                <a:gd name="T9" fmla="*/ 16 h 32"/>
                <a:gd name="T10" fmla="*/ 0 w 143"/>
                <a:gd name="T11" fmla="*/ 32 h 32"/>
                <a:gd name="T12" fmla="*/ 143 w 143"/>
                <a:gd name="T13" fmla="*/ 32 h 32"/>
                <a:gd name="T14" fmla="*/ 143 w 143"/>
                <a:gd name="T15" fmla="*/ 16 h 32"/>
                <a:gd name="T16" fmla="*/ 96 w 143"/>
                <a:gd name="T1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32">
                  <a:moveTo>
                    <a:pt x="96" y="16"/>
                  </a:moveTo>
                  <a:lnTo>
                    <a:pt x="96" y="0"/>
                  </a:lnTo>
                  <a:lnTo>
                    <a:pt x="48" y="0"/>
                  </a:lnTo>
                  <a:lnTo>
                    <a:pt x="48" y="16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143" y="32"/>
                  </a:lnTo>
                  <a:lnTo>
                    <a:pt x="143" y="16"/>
                  </a:lnTo>
                  <a:lnTo>
                    <a:pt x="9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Rectangle 49">
              <a:extLst>
                <a:ext uri="{FF2B5EF4-FFF2-40B4-BE49-F238E27FC236}">
                  <a16:creationId xmlns:a16="http://schemas.microsoft.com/office/drawing/2014/main" id="{2AD49090-7E26-4CE0-AE16-77346B3FD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1909763"/>
              <a:ext cx="25400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Rectangle 50">
              <a:extLst>
                <a:ext uri="{FF2B5EF4-FFF2-40B4-BE49-F238E27FC236}">
                  <a16:creationId xmlns:a16="http://schemas.microsoft.com/office/drawing/2014/main" id="{D86C94EC-9069-46F2-9B95-80A5E0CE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909763"/>
              <a:ext cx="25400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51">
            <a:extLst>
              <a:ext uri="{FF2B5EF4-FFF2-40B4-BE49-F238E27FC236}">
                <a16:creationId xmlns:a16="http://schemas.microsoft.com/office/drawing/2014/main" id="{1E4A49DC-165D-4EA2-8343-FC5673566CDE}"/>
              </a:ext>
            </a:extLst>
          </p:cNvPr>
          <p:cNvSpPr>
            <a:spLocks noEditPoints="1"/>
          </p:cNvSpPr>
          <p:nvPr/>
        </p:nvSpPr>
        <p:spPr bwMode="auto">
          <a:xfrm>
            <a:off x="4692836" y="1390961"/>
            <a:ext cx="371489" cy="348137"/>
          </a:xfrm>
          <a:custGeom>
            <a:avLst/>
            <a:gdLst>
              <a:gd name="T0" fmla="*/ 72 w 88"/>
              <a:gd name="T1" fmla="*/ 50 h 82"/>
              <a:gd name="T2" fmla="*/ 58 w 88"/>
              <a:gd name="T3" fmla="*/ 59 h 82"/>
              <a:gd name="T4" fmla="*/ 49 w 88"/>
              <a:gd name="T5" fmla="*/ 46 h 82"/>
              <a:gd name="T6" fmla="*/ 75 w 88"/>
              <a:gd name="T7" fmla="*/ 4 h 82"/>
              <a:gd name="T8" fmla="*/ 69 w 88"/>
              <a:gd name="T9" fmla="*/ 0 h 82"/>
              <a:gd name="T10" fmla="*/ 44 w 88"/>
              <a:gd name="T11" fmla="*/ 38 h 82"/>
              <a:gd name="T12" fmla="*/ 19 w 88"/>
              <a:gd name="T13" fmla="*/ 0 h 82"/>
              <a:gd name="T14" fmla="*/ 13 w 88"/>
              <a:gd name="T15" fmla="*/ 4 h 82"/>
              <a:gd name="T16" fmla="*/ 39 w 88"/>
              <a:gd name="T17" fmla="*/ 46 h 82"/>
              <a:gd name="T18" fmla="*/ 30 w 88"/>
              <a:gd name="T19" fmla="*/ 59 h 82"/>
              <a:gd name="T20" fmla="*/ 16 w 88"/>
              <a:gd name="T21" fmla="*/ 50 h 82"/>
              <a:gd name="T22" fmla="*/ 0 w 88"/>
              <a:gd name="T23" fmla="*/ 66 h 82"/>
              <a:gd name="T24" fmla="*/ 16 w 88"/>
              <a:gd name="T25" fmla="*/ 82 h 82"/>
              <a:gd name="T26" fmla="*/ 44 w 88"/>
              <a:gd name="T27" fmla="*/ 55 h 82"/>
              <a:gd name="T28" fmla="*/ 72 w 88"/>
              <a:gd name="T29" fmla="*/ 82 h 82"/>
              <a:gd name="T30" fmla="*/ 88 w 88"/>
              <a:gd name="T31" fmla="*/ 66 h 82"/>
              <a:gd name="T32" fmla="*/ 72 w 88"/>
              <a:gd name="T33" fmla="*/ 50 h 82"/>
              <a:gd name="T34" fmla="*/ 22 w 88"/>
              <a:gd name="T35" fmla="*/ 72 h 82"/>
              <a:gd name="T36" fmla="*/ 16 w 88"/>
              <a:gd name="T37" fmla="*/ 74 h 82"/>
              <a:gd name="T38" fmla="*/ 8 w 88"/>
              <a:gd name="T39" fmla="*/ 66 h 82"/>
              <a:gd name="T40" fmla="*/ 16 w 88"/>
              <a:gd name="T41" fmla="*/ 58 h 82"/>
              <a:gd name="T42" fmla="*/ 24 w 88"/>
              <a:gd name="T43" fmla="*/ 66 h 82"/>
              <a:gd name="T44" fmla="*/ 22 w 88"/>
              <a:gd name="T45" fmla="*/ 72 h 82"/>
              <a:gd name="T46" fmla="*/ 72 w 88"/>
              <a:gd name="T47" fmla="*/ 74 h 82"/>
              <a:gd name="T48" fmla="*/ 66 w 88"/>
              <a:gd name="T49" fmla="*/ 72 h 82"/>
              <a:gd name="T50" fmla="*/ 64 w 88"/>
              <a:gd name="T51" fmla="*/ 66 h 82"/>
              <a:gd name="T52" fmla="*/ 72 w 88"/>
              <a:gd name="T53" fmla="*/ 58 h 82"/>
              <a:gd name="T54" fmla="*/ 80 w 88"/>
              <a:gd name="T55" fmla="*/ 66 h 82"/>
              <a:gd name="T56" fmla="*/ 72 w 88"/>
              <a:gd name="T57" fmla="*/ 74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8" h="82">
                <a:moveTo>
                  <a:pt x="72" y="50"/>
                </a:moveTo>
                <a:cubicBezTo>
                  <a:pt x="66" y="50"/>
                  <a:pt x="60" y="54"/>
                  <a:pt x="58" y="59"/>
                </a:cubicBezTo>
                <a:cubicBezTo>
                  <a:pt x="49" y="46"/>
                  <a:pt x="49" y="46"/>
                  <a:pt x="49" y="46"/>
                </a:cubicBezTo>
                <a:cubicBezTo>
                  <a:pt x="56" y="36"/>
                  <a:pt x="64" y="22"/>
                  <a:pt x="75" y="4"/>
                </a:cubicBezTo>
                <a:cubicBezTo>
                  <a:pt x="69" y="0"/>
                  <a:pt x="69" y="0"/>
                  <a:pt x="69" y="0"/>
                </a:cubicBezTo>
                <a:cubicBezTo>
                  <a:pt x="44" y="38"/>
                  <a:pt x="44" y="38"/>
                  <a:pt x="44" y="38"/>
                </a:cubicBezTo>
                <a:cubicBezTo>
                  <a:pt x="19" y="0"/>
                  <a:pt x="19" y="0"/>
                  <a:pt x="19" y="0"/>
                </a:cubicBezTo>
                <a:cubicBezTo>
                  <a:pt x="13" y="4"/>
                  <a:pt x="13" y="4"/>
                  <a:pt x="13" y="4"/>
                </a:cubicBezTo>
                <a:cubicBezTo>
                  <a:pt x="24" y="22"/>
                  <a:pt x="32" y="36"/>
                  <a:pt x="39" y="46"/>
                </a:cubicBezTo>
                <a:cubicBezTo>
                  <a:pt x="30" y="59"/>
                  <a:pt x="30" y="59"/>
                  <a:pt x="30" y="59"/>
                </a:cubicBezTo>
                <a:cubicBezTo>
                  <a:pt x="28" y="54"/>
                  <a:pt x="22" y="50"/>
                  <a:pt x="16" y="50"/>
                </a:cubicBezTo>
                <a:cubicBezTo>
                  <a:pt x="7" y="50"/>
                  <a:pt x="0" y="57"/>
                  <a:pt x="0" y="66"/>
                </a:cubicBezTo>
                <a:cubicBezTo>
                  <a:pt x="0" y="75"/>
                  <a:pt x="7" y="82"/>
                  <a:pt x="16" y="82"/>
                </a:cubicBezTo>
                <a:cubicBezTo>
                  <a:pt x="25" y="82"/>
                  <a:pt x="28" y="79"/>
                  <a:pt x="44" y="55"/>
                </a:cubicBezTo>
                <a:cubicBezTo>
                  <a:pt x="59" y="79"/>
                  <a:pt x="63" y="82"/>
                  <a:pt x="72" y="82"/>
                </a:cubicBezTo>
                <a:cubicBezTo>
                  <a:pt x="81" y="82"/>
                  <a:pt x="88" y="75"/>
                  <a:pt x="88" y="66"/>
                </a:cubicBezTo>
                <a:cubicBezTo>
                  <a:pt x="88" y="57"/>
                  <a:pt x="81" y="50"/>
                  <a:pt x="72" y="50"/>
                </a:cubicBezTo>
                <a:close/>
                <a:moveTo>
                  <a:pt x="22" y="72"/>
                </a:moveTo>
                <a:cubicBezTo>
                  <a:pt x="20" y="73"/>
                  <a:pt x="18" y="74"/>
                  <a:pt x="16" y="74"/>
                </a:cubicBezTo>
                <a:cubicBezTo>
                  <a:pt x="12" y="74"/>
                  <a:pt x="8" y="71"/>
                  <a:pt x="8" y="66"/>
                </a:cubicBezTo>
                <a:cubicBezTo>
                  <a:pt x="8" y="62"/>
                  <a:pt x="12" y="58"/>
                  <a:pt x="16" y="58"/>
                </a:cubicBezTo>
                <a:cubicBezTo>
                  <a:pt x="20" y="58"/>
                  <a:pt x="24" y="62"/>
                  <a:pt x="24" y="66"/>
                </a:cubicBezTo>
                <a:cubicBezTo>
                  <a:pt x="24" y="68"/>
                  <a:pt x="23" y="70"/>
                  <a:pt x="22" y="7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2"/>
                </a:cubicBezTo>
                <a:cubicBezTo>
                  <a:pt x="65" y="70"/>
                  <a:pt x="64" y="68"/>
                  <a:pt x="64" y="66"/>
                </a:cubicBezTo>
                <a:cubicBezTo>
                  <a:pt x="64" y="62"/>
                  <a:pt x="68" y="58"/>
                  <a:pt x="72" y="58"/>
                </a:cubicBezTo>
                <a:cubicBezTo>
                  <a:pt x="76" y="58"/>
                  <a:pt x="80" y="62"/>
                  <a:pt x="80" y="66"/>
                </a:cubicBezTo>
                <a:cubicBezTo>
                  <a:pt x="80" y="71"/>
                  <a:pt x="76" y="74"/>
                  <a:pt x="72" y="74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52">
            <a:extLst>
              <a:ext uri="{FF2B5EF4-FFF2-40B4-BE49-F238E27FC236}">
                <a16:creationId xmlns:a16="http://schemas.microsoft.com/office/drawing/2014/main" id="{E978DCA8-99CE-48C1-84C1-518EF9D6D700}"/>
              </a:ext>
            </a:extLst>
          </p:cNvPr>
          <p:cNvSpPr>
            <a:spLocks noEditPoints="1"/>
          </p:cNvSpPr>
          <p:nvPr/>
        </p:nvSpPr>
        <p:spPr bwMode="auto">
          <a:xfrm>
            <a:off x="2260120" y="1407943"/>
            <a:ext cx="371489" cy="373611"/>
          </a:xfrm>
          <a:custGeom>
            <a:avLst/>
            <a:gdLst>
              <a:gd name="T0" fmla="*/ 79 w 88"/>
              <a:gd name="T1" fmla="*/ 76 h 88"/>
              <a:gd name="T2" fmla="*/ 78 w 88"/>
              <a:gd name="T3" fmla="*/ 76 h 88"/>
              <a:gd name="T4" fmla="*/ 77 w 88"/>
              <a:gd name="T5" fmla="*/ 76 h 88"/>
              <a:gd name="T6" fmla="*/ 74 w 88"/>
              <a:gd name="T7" fmla="*/ 76 h 88"/>
              <a:gd name="T8" fmla="*/ 56 w 88"/>
              <a:gd name="T9" fmla="*/ 60 h 88"/>
              <a:gd name="T10" fmla="*/ 72 w 88"/>
              <a:gd name="T11" fmla="*/ 60 h 88"/>
              <a:gd name="T12" fmla="*/ 72 w 88"/>
              <a:gd name="T13" fmla="*/ 52 h 88"/>
              <a:gd name="T14" fmla="*/ 56 w 88"/>
              <a:gd name="T15" fmla="*/ 52 h 88"/>
              <a:gd name="T16" fmla="*/ 56 w 88"/>
              <a:gd name="T17" fmla="*/ 44 h 88"/>
              <a:gd name="T18" fmla="*/ 69 w 88"/>
              <a:gd name="T19" fmla="*/ 44 h 88"/>
              <a:gd name="T20" fmla="*/ 88 w 88"/>
              <a:gd name="T21" fmla="*/ 27 h 88"/>
              <a:gd name="T22" fmla="*/ 69 w 88"/>
              <a:gd name="T23" fmla="*/ 8 h 88"/>
              <a:gd name="T24" fmla="*/ 60 w 88"/>
              <a:gd name="T25" fmla="*/ 10 h 88"/>
              <a:gd name="T26" fmla="*/ 44 w 88"/>
              <a:gd name="T27" fmla="*/ 0 h 88"/>
              <a:gd name="T28" fmla="*/ 28 w 88"/>
              <a:gd name="T29" fmla="*/ 10 h 88"/>
              <a:gd name="T30" fmla="*/ 19 w 88"/>
              <a:gd name="T31" fmla="*/ 8 h 88"/>
              <a:gd name="T32" fmla="*/ 0 w 88"/>
              <a:gd name="T33" fmla="*/ 27 h 88"/>
              <a:gd name="T34" fmla="*/ 19 w 88"/>
              <a:gd name="T35" fmla="*/ 44 h 88"/>
              <a:gd name="T36" fmla="*/ 32 w 88"/>
              <a:gd name="T37" fmla="*/ 44 h 88"/>
              <a:gd name="T38" fmla="*/ 32 w 88"/>
              <a:gd name="T39" fmla="*/ 52 h 88"/>
              <a:gd name="T40" fmla="*/ 16 w 88"/>
              <a:gd name="T41" fmla="*/ 52 h 88"/>
              <a:gd name="T42" fmla="*/ 16 w 88"/>
              <a:gd name="T43" fmla="*/ 60 h 88"/>
              <a:gd name="T44" fmla="*/ 32 w 88"/>
              <a:gd name="T45" fmla="*/ 60 h 88"/>
              <a:gd name="T46" fmla="*/ 14 w 88"/>
              <a:gd name="T47" fmla="*/ 76 h 88"/>
              <a:gd name="T48" fmla="*/ 11 w 88"/>
              <a:gd name="T49" fmla="*/ 76 h 88"/>
              <a:gd name="T50" fmla="*/ 10 w 88"/>
              <a:gd name="T51" fmla="*/ 76 h 88"/>
              <a:gd name="T52" fmla="*/ 9 w 88"/>
              <a:gd name="T53" fmla="*/ 76 h 88"/>
              <a:gd name="T54" fmla="*/ 4 w 88"/>
              <a:gd name="T55" fmla="*/ 83 h 88"/>
              <a:gd name="T56" fmla="*/ 10 w 88"/>
              <a:gd name="T57" fmla="*/ 88 h 88"/>
              <a:gd name="T58" fmla="*/ 78 w 88"/>
              <a:gd name="T59" fmla="*/ 88 h 88"/>
              <a:gd name="T60" fmla="*/ 84 w 88"/>
              <a:gd name="T61" fmla="*/ 82 h 88"/>
              <a:gd name="T62" fmla="*/ 79 w 88"/>
              <a:gd name="T63" fmla="*/ 76 h 88"/>
              <a:gd name="T64" fmla="*/ 36 w 88"/>
              <a:gd name="T65" fmla="*/ 36 h 88"/>
              <a:gd name="T66" fmla="*/ 19 w 88"/>
              <a:gd name="T67" fmla="*/ 36 h 88"/>
              <a:gd name="T68" fmla="*/ 8 w 88"/>
              <a:gd name="T69" fmla="*/ 27 h 88"/>
              <a:gd name="T70" fmla="*/ 19 w 88"/>
              <a:gd name="T71" fmla="*/ 16 h 88"/>
              <a:gd name="T72" fmla="*/ 27 w 88"/>
              <a:gd name="T73" fmla="*/ 19 h 88"/>
              <a:gd name="T74" fmla="*/ 31 w 88"/>
              <a:gd name="T75" fmla="*/ 20 h 88"/>
              <a:gd name="T76" fmla="*/ 34 w 88"/>
              <a:gd name="T77" fmla="*/ 17 h 88"/>
              <a:gd name="T78" fmla="*/ 44 w 88"/>
              <a:gd name="T79" fmla="*/ 8 h 88"/>
              <a:gd name="T80" fmla="*/ 54 w 88"/>
              <a:gd name="T81" fmla="*/ 17 h 88"/>
              <a:gd name="T82" fmla="*/ 57 w 88"/>
              <a:gd name="T83" fmla="*/ 20 h 88"/>
              <a:gd name="T84" fmla="*/ 61 w 88"/>
              <a:gd name="T85" fmla="*/ 19 h 88"/>
              <a:gd name="T86" fmla="*/ 69 w 88"/>
              <a:gd name="T87" fmla="*/ 16 h 88"/>
              <a:gd name="T88" fmla="*/ 80 w 88"/>
              <a:gd name="T89" fmla="*/ 27 h 88"/>
              <a:gd name="T90" fmla="*/ 69 w 88"/>
              <a:gd name="T91" fmla="*/ 36 h 88"/>
              <a:gd name="T92" fmla="*/ 52 w 88"/>
              <a:gd name="T93" fmla="*/ 36 h 88"/>
              <a:gd name="T94" fmla="*/ 48 w 88"/>
              <a:gd name="T95" fmla="*/ 40 h 88"/>
              <a:gd name="T96" fmla="*/ 48 w 88"/>
              <a:gd name="T97" fmla="*/ 52 h 88"/>
              <a:gd name="T98" fmla="*/ 40 w 88"/>
              <a:gd name="T99" fmla="*/ 52 h 88"/>
              <a:gd name="T100" fmla="*/ 40 w 88"/>
              <a:gd name="T101" fmla="*/ 40 h 88"/>
              <a:gd name="T102" fmla="*/ 36 w 88"/>
              <a:gd name="T103" fmla="*/ 36 h 88"/>
              <a:gd name="T104" fmla="*/ 29 w 88"/>
              <a:gd name="T105" fmla="*/ 80 h 88"/>
              <a:gd name="T106" fmla="*/ 40 w 88"/>
              <a:gd name="T107" fmla="*/ 60 h 88"/>
              <a:gd name="T108" fmla="*/ 48 w 88"/>
              <a:gd name="T109" fmla="*/ 60 h 88"/>
              <a:gd name="T110" fmla="*/ 58 w 88"/>
              <a:gd name="T111" fmla="*/ 79 h 88"/>
              <a:gd name="T112" fmla="*/ 59 w 88"/>
              <a:gd name="T113" fmla="*/ 80 h 88"/>
              <a:gd name="T114" fmla="*/ 29 w 88"/>
              <a:gd name="T115" fmla="*/ 8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8" h="88">
                <a:moveTo>
                  <a:pt x="79" y="76"/>
                </a:moveTo>
                <a:cubicBezTo>
                  <a:pt x="78" y="76"/>
                  <a:pt x="78" y="76"/>
                  <a:pt x="78" y="76"/>
                </a:cubicBezTo>
                <a:cubicBezTo>
                  <a:pt x="78" y="76"/>
                  <a:pt x="78" y="76"/>
                  <a:pt x="77" y="76"/>
                </a:cubicBezTo>
                <a:cubicBezTo>
                  <a:pt x="76" y="76"/>
                  <a:pt x="75" y="76"/>
                  <a:pt x="74" y="76"/>
                </a:cubicBezTo>
                <a:cubicBezTo>
                  <a:pt x="63" y="76"/>
                  <a:pt x="57" y="71"/>
                  <a:pt x="56" y="60"/>
                </a:cubicBezTo>
                <a:cubicBezTo>
                  <a:pt x="72" y="60"/>
                  <a:pt x="72" y="60"/>
                  <a:pt x="72" y="60"/>
                </a:cubicBezTo>
                <a:cubicBezTo>
                  <a:pt x="72" y="52"/>
                  <a:pt x="72" y="52"/>
                  <a:pt x="72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44"/>
                  <a:pt x="56" y="44"/>
                  <a:pt x="56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80" y="44"/>
                  <a:pt x="88" y="36"/>
                  <a:pt x="88" y="27"/>
                </a:cubicBezTo>
                <a:cubicBezTo>
                  <a:pt x="88" y="16"/>
                  <a:pt x="80" y="8"/>
                  <a:pt x="69" y="8"/>
                </a:cubicBezTo>
                <a:cubicBezTo>
                  <a:pt x="66" y="8"/>
                  <a:pt x="63" y="9"/>
                  <a:pt x="60" y="10"/>
                </a:cubicBezTo>
                <a:cubicBezTo>
                  <a:pt x="57" y="4"/>
                  <a:pt x="51" y="0"/>
                  <a:pt x="44" y="0"/>
                </a:cubicBezTo>
                <a:cubicBezTo>
                  <a:pt x="37" y="0"/>
                  <a:pt x="31" y="4"/>
                  <a:pt x="28" y="10"/>
                </a:cubicBezTo>
                <a:cubicBezTo>
                  <a:pt x="25" y="9"/>
                  <a:pt x="22" y="8"/>
                  <a:pt x="19" y="8"/>
                </a:cubicBezTo>
                <a:cubicBezTo>
                  <a:pt x="8" y="8"/>
                  <a:pt x="0" y="16"/>
                  <a:pt x="0" y="27"/>
                </a:cubicBezTo>
                <a:cubicBezTo>
                  <a:pt x="0" y="36"/>
                  <a:pt x="8" y="44"/>
                  <a:pt x="19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52"/>
                  <a:pt x="32" y="52"/>
                  <a:pt x="32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60"/>
                  <a:pt x="16" y="60"/>
                  <a:pt x="16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1" y="71"/>
                  <a:pt x="25" y="76"/>
                  <a:pt x="14" y="76"/>
                </a:cubicBezTo>
                <a:cubicBezTo>
                  <a:pt x="13" y="76"/>
                  <a:pt x="12" y="76"/>
                  <a:pt x="11" y="76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6"/>
                  <a:pt x="9" y="76"/>
                  <a:pt x="9" y="76"/>
                </a:cubicBezTo>
                <a:cubicBezTo>
                  <a:pt x="6" y="77"/>
                  <a:pt x="4" y="79"/>
                  <a:pt x="4" y="83"/>
                </a:cubicBezTo>
                <a:cubicBezTo>
                  <a:pt x="4" y="86"/>
                  <a:pt x="7" y="88"/>
                  <a:pt x="10" y="88"/>
                </a:cubicBezTo>
                <a:cubicBezTo>
                  <a:pt x="78" y="88"/>
                  <a:pt x="78" y="88"/>
                  <a:pt x="78" y="88"/>
                </a:cubicBezTo>
                <a:cubicBezTo>
                  <a:pt x="81" y="88"/>
                  <a:pt x="84" y="86"/>
                  <a:pt x="84" y="82"/>
                </a:cubicBezTo>
                <a:cubicBezTo>
                  <a:pt x="84" y="79"/>
                  <a:pt x="82" y="77"/>
                  <a:pt x="79" y="76"/>
                </a:cubicBezTo>
                <a:close/>
                <a:moveTo>
                  <a:pt x="36" y="36"/>
                </a:moveTo>
                <a:cubicBezTo>
                  <a:pt x="19" y="36"/>
                  <a:pt x="19" y="36"/>
                  <a:pt x="19" y="36"/>
                </a:cubicBezTo>
                <a:cubicBezTo>
                  <a:pt x="13" y="36"/>
                  <a:pt x="8" y="33"/>
                  <a:pt x="8" y="27"/>
                </a:cubicBezTo>
                <a:cubicBezTo>
                  <a:pt x="8" y="21"/>
                  <a:pt x="13" y="16"/>
                  <a:pt x="19" y="16"/>
                </a:cubicBezTo>
                <a:cubicBezTo>
                  <a:pt x="22" y="16"/>
                  <a:pt x="25" y="17"/>
                  <a:pt x="27" y="19"/>
                </a:cubicBezTo>
                <a:cubicBezTo>
                  <a:pt x="28" y="20"/>
                  <a:pt x="29" y="21"/>
                  <a:pt x="31" y="20"/>
                </a:cubicBezTo>
                <a:cubicBezTo>
                  <a:pt x="32" y="20"/>
                  <a:pt x="33" y="19"/>
                  <a:pt x="34" y="17"/>
                </a:cubicBezTo>
                <a:cubicBezTo>
                  <a:pt x="34" y="12"/>
                  <a:pt x="39" y="8"/>
                  <a:pt x="44" y="8"/>
                </a:cubicBezTo>
                <a:cubicBezTo>
                  <a:pt x="49" y="8"/>
                  <a:pt x="54" y="12"/>
                  <a:pt x="54" y="17"/>
                </a:cubicBezTo>
                <a:cubicBezTo>
                  <a:pt x="55" y="19"/>
                  <a:pt x="56" y="20"/>
                  <a:pt x="57" y="20"/>
                </a:cubicBezTo>
                <a:cubicBezTo>
                  <a:pt x="59" y="21"/>
                  <a:pt x="60" y="20"/>
                  <a:pt x="61" y="19"/>
                </a:cubicBezTo>
                <a:cubicBezTo>
                  <a:pt x="63" y="17"/>
                  <a:pt x="66" y="16"/>
                  <a:pt x="69" y="16"/>
                </a:cubicBezTo>
                <a:cubicBezTo>
                  <a:pt x="75" y="16"/>
                  <a:pt x="80" y="21"/>
                  <a:pt x="80" y="27"/>
                </a:cubicBezTo>
                <a:cubicBezTo>
                  <a:pt x="80" y="33"/>
                  <a:pt x="75" y="36"/>
                  <a:pt x="6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0" y="36"/>
                  <a:pt x="48" y="38"/>
                  <a:pt x="48" y="40"/>
                </a:cubicBezTo>
                <a:cubicBezTo>
                  <a:pt x="48" y="52"/>
                  <a:pt x="48" y="52"/>
                  <a:pt x="48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38"/>
                  <a:pt x="38" y="36"/>
                  <a:pt x="36" y="36"/>
                </a:cubicBezTo>
                <a:close/>
                <a:moveTo>
                  <a:pt x="29" y="80"/>
                </a:moveTo>
                <a:cubicBezTo>
                  <a:pt x="35" y="76"/>
                  <a:pt x="39" y="69"/>
                  <a:pt x="40" y="60"/>
                </a:cubicBezTo>
                <a:cubicBezTo>
                  <a:pt x="48" y="60"/>
                  <a:pt x="48" y="60"/>
                  <a:pt x="48" y="60"/>
                </a:cubicBezTo>
                <a:cubicBezTo>
                  <a:pt x="49" y="69"/>
                  <a:pt x="52" y="75"/>
                  <a:pt x="58" y="79"/>
                </a:cubicBezTo>
                <a:cubicBezTo>
                  <a:pt x="58" y="80"/>
                  <a:pt x="58" y="80"/>
                  <a:pt x="59" y="80"/>
                </a:cubicBezTo>
                <a:lnTo>
                  <a:pt x="29" y="8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59056DD2-55A7-4D4B-B220-84736051B22B}"/>
              </a:ext>
            </a:extLst>
          </p:cNvPr>
          <p:cNvSpPr>
            <a:spLocks noEditPoints="1"/>
          </p:cNvSpPr>
          <p:nvPr/>
        </p:nvSpPr>
        <p:spPr bwMode="auto">
          <a:xfrm>
            <a:off x="6365593" y="1407943"/>
            <a:ext cx="271717" cy="339646"/>
          </a:xfrm>
          <a:custGeom>
            <a:avLst/>
            <a:gdLst>
              <a:gd name="T0" fmla="*/ 28 w 64"/>
              <a:gd name="T1" fmla="*/ 80 h 80"/>
              <a:gd name="T2" fmla="*/ 27 w 64"/>
              <a:gd name="T3" fmla="*/ 80 h 80"/>
              <a:gd name="T4" fmla="*/ 24 w 64"/>
              <a:gd name="T5" fmla="*/ 76 h 80"/>
              <a:gd name="T6" fmla="*/ 24 w 64"/>
              <a:gd name="T7" fmla="*/ 48 h 80"/>
              <a:gd name="T8" fmla="*/ 4 w 64"/>
              <a:gd name="T9" fmla="*/ 48 h 80"/>
              <a:gd name="T10" fmla="*/ 0 w 64"/>
              <a:gd name="T11" fmla="*/ 46 h 80"/>
              <a:gd name="T12" fmla="*/ 1 w 64"/>
              <a:gd name="T13" fmla="*/ 41 h 80"/>
              <a:gd name="T14" fmla="*/ 33 w 64"/>
              <a:gd name="T15" fmla="*/ 1 h 80"/>
              <a:gd name="T16" fmla="*/ 37 w 64"/>
              <a:gd name="T17" fmla="*/ 0 h 80"/>
              <a:gd name="T18" fmla="*/ 40 w 64"/>
              <a:gd name="T19" fmla="*/ 4 h 80"/>
              <a:gd name="T20" fmla="*/ 40 w 64"/>
              <a:gd name="T21" fmla="*/ 32 h 80"/>
              <a:gd name="T22" fmla="*/ 60 w 64"/>
              <a:gd name="T23" fmla="*/ 32 h 80"/>
              <a:gd name="T24" fmla="*/ 64 w 64"/>
              <a:gd name="T25" fmla="*/ 34 h 80"/>
              <a:gd name="T26" fmla="*/ 63 w 64"/>
              <a:gd name="T27" fmla="*/ 38 h 80"/>
              <a:gd name="T28" fmla="*/ 31 w 64"/>
              <a:gd name="T29" fmla="*/ 78 h 80"/>
              <a:gd name="T30" fmla="*/ 28 w 64"/>
              <a:gd name="T31" fmla="*/ 80 h 80"/>
              <a:gd name="T32" fmla="*/ 12 w 64"/>
              <a:gd name="T33" fmla="*/ 40 h 80"/>
              <a:gd name="T34" fmla="*/ 28 w 64"/>
              <a:gd name="T35" fmla="*/ 40 h 80"/>
              <a:gd name="T36" fmla="*/ 32 w 64"/>
              <a:gd name="T37" fmla="*/ 44 h 80"/>
              <a:gd name="T38" fmla="*/ 32 w 64"/>
              <a:gd name="T39" fmla="*/ 65 h 80"/>
              <a:gd name="T40" fmla="*/ 52 w 64"/>
              <a:gd name="T41" fmla="*/ 40 h 80"/>
              <a:gd name="T42" fmla="*/ 36 w 64"/>
              <a:gd name="T43" fmla="*/ 40 h 80"/>
              <a:gd name="T44" fmla="*/ 32 w 64"/>
              <a:gd name="T45" fmla="*/ 36 h 80"/>
              <a:gd name="T46" fmla="*/ 32 w 64"/>
              <a:gd name="T47" fmla="*/ 15 h 80"/>
              <a:gd name="T48" fmla="*/ 12 w 64"/>
              <a:gd name="T49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" h="80">
                <a:moveTo>
                  <a:pt x="28" y="80"/>
                </a:moveTo>
                <a:cubicBezTo>
                  <a:pt x="28" y="80"/>
                  <a:pt x="27" y="80"/>
                  <a:pt x="27" y="80"/>
                </a:cubicBezTo>
                <a:cubicBezTo>
                  <a:pt x="25" y="79"/>
                  <a:pt x="24" y="78"/>
                  <a:pt x="24" y="76"/>
                </a:cubicBezTo>
                <a:cubicBezTo>
                  <a:pt x="24" y="48"/>
                  <a:pt x="24" y="48"/>
                  <a:pt x="24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1" y="47"/>
                  <a:pt x="0" y="46"/>
                </a:cubicBezTo>
                <a:cubicBezTo>
                  <a:pt x="0" y="44"/>
                  <a:pt x="0" y="43"/>
                  <a:pt x="1" y="41"/>
                </a:cubicBezTo>
                <a:cubicBezTo>
                  <a:pt x="33" y="1"/>
                  <a:pt x="33" y="1"/>
                  <a:pt x="33" y="1"/>
                </a:cubicBezTo>
                <a:cubicBezTo>
                  <a:pt x="34" y="0"/>
                  <a:pt x="36" y="0"/>
                  <a:pt x="37" y="0"/>
                </a:cubicBezTo>
                <a:cubicBezTo>
                  <a:pt x="39" y="1"/>
                  <a:pt x="40" y="2"/>
                  <a:pt x="40" y="4"/>
                </a:cubicBezTo>
                <a:cubicBezTo>
                  <a:pt x="40" y="32"/>
                  <a:pt x="40" y="32"/>
                  <a:pt x="4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62" y="32"/>
                  <a:pt x="63" y="33"/>
                  <a:pt x="64" y="34"/>
                </a:cubicBezTo>
                <a:cubicBezTo>
                  <a:pt x="64" y="36"/>
                  <a:pt x="64" y="37"/>
                  <a:pt x="63" y="38"/>
                </a:cubicBezTo>
                <a:cubicBezTo>
                  <a:pt x="31" y="78"/>
                  <a:pt x="31" y="78"/>
                  <a:pt x="31" y="78"/>
                </a:cubicBezTo>
                <a:cubicBezTo>
                  <a:pt x="30" y="79"/>
                  <a:pt x="29" y="80"/>
                  <a:pt x="28" y="80"/>
                </a:cubicBezTo>
                <a:close/>
                <a:moveTo>
                  <a:pt x="12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30" y="40"/>
                  <a:pt x="32" y="42"/>
                  <a:pt x="32" y="44"/>
                </a:cubicBezTo>
                <a:cubicBezTo>
                  <a:pt x="32" y="65"/>
                  <a:pt x="32" y="65"/>
                  <a:pt x="32" y="65"/>
                </a:cubicBezTo>
                <a:cubicBezTo>
                  <a:pt x="52" y="40"/>
                  <a:pt x="52" y="40"/>
                  <a:pt x="52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2" y="38"/>
                  <a:pt x="32" y="36"/>
                </a:cubicBezTo>
                <a:cubicBezTo>
                  <a:pt x="32" y="15"/>
                  <a:pt x="32" y="15"/>
                  <a:pt x="32" y="15"/>
                </a:cubicBezTo>
                <a:lnTo>
                  <a:pt x="12" y="4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1E6D93F-150C-49D6-B7AB-CB5255403A23}"/>
              </a:ext>
            </a:extLst>
          </p:cNvPr>
          <p:cNvGrpSpPr/>
          <p:nvPr/>
        </p:nvGrpSpPr>
        <p:grpSpPr>
          <a:xfrm>
            <a:off x="7165885" y="1407943"/>
            <a:ext cx="295068" cy="339646"/>
            <a:chOff x="6896101" y="1782763"/>
            <a:chExt cx="220663" cy="254000"/>
          </a:xfrm>
          <a:solidFill>
            <a:schemeClr val="tx2">
              <a:lumMod val="75000"/>
            </a:schemeClr>
          </a:solidFill>
        </p:grpSpPr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8E69C761-C0E5-4A29-89EE-F3820A04B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213" y="1884363"/>
              <a:ext cx="73025" cy="47625"/>
            </a:xfrm>
            <a:custGeom>
              <a:avLst/>
              <a:gdLst>
                <a:gd name="T0" fmla="*/ 8 w 23"/>
                <a:gd name="T1" fmla="*/ 8 h 15"/>
                <a:gd name="T2" fmla="*/ 11 w 23"/>
                <a:gd name="T3" fmla="*/ 8 h 15"/>
                <a:gd name="T4" fmla="*/ 9 w 23"/>
                <a:gd name="T5" fmla="*/ 10 h 15"/>
                <a:gd name="T6" fmla="*/ 15 w 23"/>
                <a:gd name="T7" fmla="*/ 15 h 15"/>
                <a:gd name="T8" fmla="*/ 22 w 23"/>
                <a:gd name="T9" fmla="*/ 6 h 15"/>
                <a:gd name="T10" fmla="*/ 23 w 23"/>
                <a:gd name="T11" fmla="*/ 2 h 15"/>
                <a:gd name="T12" fmla="*/ 19 w 23"/>
                <a:gd name="T13" fmla="*/ 0 h 15"/>
                <a:gd name="T14" fmla="*/ 0 w 23"/>
                <a:gd name="T15" fmla="*/ 0 h 15"/>
                <a:gd name="T16" fmla="*/ 8 w 23"/>
                <a:gd name="T1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5">
                  <a:moveTo>
                    <a:pt x="8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5"/>
                    <a:pt x="23" y="4"/>
                    <a:pt x="23" y="2"/>
                  </a:cubicBezTo>
                  <a:cubicBezTo>
                    <a:pt x="22" y="1"/>
                    <a:pt x="21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55">
              <a:extLst>
                <a:ext uri="{FF2B5EF4-FFF2-40B4-BE49-F238E27FC236}">
                  <a16:creationId xmlns:a16="http://schemas.microsoft.com/office/drawing/2014/main" id="{400DD8AC-36DD-479B-A044-A38CD804FC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6101" y="1798638"/>
              <a:ext cx="220663" cy="238125"/>
            </a:xfrm>
            <a:custGeom>
              <a:avLst/>
              <a:gdLst>
                <a:gd name="T0" fmla="*/ 6 w 70"/>
                <a:gd name="T1" fmla="*/ 0 h 75"/>
                <a:gd name="T2" fmla="*/ 0 w 70"/>
                <a:gd name="T3" fmla="*/ 6 h 75"/>
                <a:gd name="T4" fmla="*/ 16 w 70"/>
                <a:gd name="T5" fmla="*/ 22 h 75"/>
                <a:gd name="T6" fmla="*/ 4 w 70"/>
                <a:gd name="T7" fmla="*/ 36 h 75"/>
                <a:gd name="T8" fmla="*/ 3 w 70"/>
                <a:gd name="T9" fmla="*/ 41 h 75"/>
                <a:gd name="T10" fmla="*/ 7 w 70"/>
                <a:gd name="T11" fmla="*/ 43 h 75"/>
                <a:gd name="T12" fmla="*/ 27 w 70"/>
                <a:gd name="T13" fmla="*/ 43 h 75"/>
                <a:gd name="T14" fmla="*/ 27 w 70"/>
                <a:gd name="T15" fmla="*/ 71 h 75"/>
                <a:gd name="T16" fmla="*/ 30 w 70"/>
                <a:gd name="T17" fmla="*/ 75 h 75"/>
                <a:gd name="T18" fmla="*/ 31 w 70"/>
                <a:gd name="T19" fmla="*/ 75 h 75"/>
                <a:gd name="T20" fmla="*/ 34 w 70"/>
                <a:gd name="T21" fmla="*/ 73 h 75"/>
                <a:gd name="T22" fmla="*/ 49 w 70"/>
                <a:gd name="T23" fmla="*/ 55 h 75"/>
                <a:gd name="T24" fmla="*/ 64 w 70"/>
                <a:gd name="T25" fmla="*/ 70 h 75"/>
                <a:gd name="T26" fmla="*/ 70 w 70"/>
                <a:gd name="T27" fmla="*/ 64 h 75"/>
                <a:gd name="T28" fmla="*/ 6 w 70"/>
                <a:gd name="T29" fmla="*/ 0 h 75"/>
                <a:gd name="T30" fmla="*/ 15 w 70"/>
                <a:gd name="T31" fmla="*/ 35 h 75"/>
                <a:gd name="T32" fmla="*/ 22 w 70"/>
                <a:gd name="T33" fmla="*/ 27 h 75"/>
                <a:gd name="T34" fmla="*/ 29 w 70"/>
                <a:gd name="T35" fmla="*/ 35 h 75"/>
                <a:gd name="T36" fmla="*/ 15 w 70"/>
                <a:gd name="T37" fmla="*/ 35 h 75"/>
                <a:gd name="T38" fmla="*/ 35 w 70"/>
                <a:gd name="T39" fmla="*/ 60 h 75"/>
                <a:gd name="T40" fmla="*/ 35 w 70"/>
                <a:gd name="T41" fmla="*/ 41 h 75"/>
                <a:gd name="T42" fmla="*/ 43 w 70"/>
                <a:gd name="T43" fmla="*/ 49 h 75"/>
                <a:gd name="T44" fmla="*/ 35 w 70"/>
                <a:gd name="T45" fmla="*/ 6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75">
                  <a:moveTo>
                    <a:pt x="6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8"/>
                    <a:pt x="3" y="39"/>
                    <a:pt x="3" y="41"/>
                  </a:cubicBezTo>
                  <a:cubicBezTo>
                    <a:pt x="4" y="42"/>
                    <a:pt x="6" y="43"/>
                    <a:pt x="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3"/>
                    <a:pt x="28" y="74"/>
                    <a:pt x="30" y="75"/>
                  </a:cubicBezTo>
                  <a:cubicBezTo>
                    <a:pt x="30" y="75"/>
                    <a:pt x="31" y="75"/>
                    <a:pt x="31" y="75"/>
                  </a:cubicBezTo>
                  <a:cubicBezTo>
                    <a:pt x="32" y="75"/>
                    <a:pt x="33" y="74"/>
                    <a:pt x="34" y="73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70" y="64"/>
                    <a:pt x="70" y="64"/>
                    <a:pt x="70" y="64"/>
                  </a:cubicBezTo>
                  <a:lnTo>
                    <a:pt x="6" y="0"/>
                  </a:lnTo>
                  <a:close/>
                  <a:moveTo>
                    <a:pt x="15" y="35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15" y="35"/>
                  </a:lnTo>
                  <a:close/>
                  <a:moveTo>
                    <a:pt x="35" y="60"/>
                  </a:moveTo>
                  <a:cubicBezTo>
                    <a:pt x="35" y="41"/>
                    <a:pt x="35" y="41"/>
                    <a:pt x="35" y="41"/>
                  </a:cubicBezTo>
                  <a:cubicBezTo>
                    <a:pt x="43" y="49"/>
                    <a:pt x="43" y="49"/>
                    <a:pt x="43" y="49"/>
                  </a:cubicBezTo>
                  <a:lnTo>
                    <a:pt x="3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56">
              <a:extLst>
                <a:ext uri="{FF2B5EF4-FFF2-40B4-BE49-F238E27FC236}">
                  <a16:creationId xmlns:a16="http://schemas.microsoft.com/office/drawing/2014/main" id="{4CF66885-30D4-4570-B80F-49976023C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1782763"/>
              <a:ext cx="53975" cy="98425"/>
            </a:xfrm>
            <a:custGeom>
              <a:avLst/>
              <a:gdLst>
                <a:gd name="T0" fmla="*/ 6 w 17"/>
                <a:gd name="T1" fmla="*/ 20 h 31"/>
                <a:gd name="T2" fmla="*/ 9 w 17"/>
                <a:gd name="T3" fmla="*/ 15 h 31"/>
                <a:gd name="T4" fmla="*/ 9 w 17"/>
                <a:gd name="T5" fmla="*/ 23 h 31"/>
                <a:gd name="T6" fmla="*/ 17 w 17"/>
                <a:gd name="T7" fmla="*/ 31 h 31"/>
                <a:gd name="T8" fmla="*/ 17 w 17"/>
                <a:gd name="T9" fmla="*/ 4 h 31"/>
                <a:gd name="T10" fmla="*/ 14 w 17"/>
                <a:gd name="T11" fmla="*/ 0 h 31"/>
                <a:gd name="T12" fmla="*/ 10 w 17"/>
                <a:gd name="T13" fmla="*/ 1 h 31"/>
                <a:gd name="T14" fmla="*/ 0 w 17"/>
                <a:gd name="T15" fmla="*/ 14 h 31"/>
                <a:gd name="T16" fmla="*/ 6 w 17"/>
                <a:gd name="T17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1">
                  <a:moveTo>
                    <a:pt x="6" y="2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6" y="1"/>
                    <a:pt x="14" y="0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Freeform 57">
            <a:extLst>
              <a:ext uri="{FF2B5EF4-FFF2-40B4-BE49-F238E27FC236}">
                <a16:creationId xmlns:a16="http://schemas.microsoft.com/office/drawing/2014/main" id="{BF019E4D-304C-40EA-A43B-322011218470}"/>
              </a:ext>
            </a:extLst>
          </p:cNvPr>
          <p:cNvSpPr>
            <a:spLocks noEditPoints="1"/>
          </p:cNvSpPr>
          <p:nvPr/>
        </p:nvSpPr>
        <p:spPr bwMode="auto">
          <a:xfrm>
            <a:off x="7955563" y="1424926"/>
            <a:ext cx="337524" cy="322664"/>
          </a:xfrm>
          <a:custGeom>
            <a:avLst/>
            <a:gdLst>
              <a:gd name="T0" fmla="*/ 80 w 80"/>
              <a:gd name="T1" fmla="*/ 55 h 76"/>
              <a:gd name="T2" fmla="*/ 65 w 80"/>
              <a:gd name="T3" fmla="*/ 8 h 76"/>
              <a:gd name="T4" fmla="*/ 55 w 80"/>
              <a:gd name="T5" fmla="*/ 0 h 76"/>
              <a:gd name="T6" fmla="*/ 44 w 80"/>
              <a:gd name="T7" fmla="*/ 11 h 76"/>
              <a:gd name="T8" fmla="*/ 44 w 80"/>
              <a:gd name="T9" fmla="*/ 16 h 76"/>
              <a:gd name="T10" fmla="*/ 36 w 80"/>
              <a:gd name="T11" fmla="*/ 16 h 76"/>
              <a:gd name="T12" fmla="*/ 36 w 80"/>
              <a:gd name="T13" fmla="*/ 11 h 76"/>
              <a:gd name="T14" fmla="*/ 25 w 80"/>
              <a:gd name="T15" fmla="*/ 0 h 76"/>
              <a:gd name="T16" fmla="*/ 15 w 80"/>
              <a:gd name="T17" fmla="*/ 8 h 76"/>
              <a:gd name="T18" fmla="*/ 0 w 80"/>
              <a:gd name="T19" fmla="*/ 55 h 76"/>
              <a:gd name="T20" fmla="*/ 0 w 80"/>
              <a:gd name="T21" fmla="*/ 56 h 76"/>
              <a:gd name="T22" fmla="*/ 0 w 80"/>
              <a:gd name="T23" fmla="*/ 58 h 76"/>
              <a:gd name="T24" fmla="*/ 18 w 80"/>
              <a:gd name="T25" fmla="*/ 76 h 76"/>
              <a:gd name="T26" fmla="*/ 36 w 80"/>
              <a:gd name="T27" fmla="*/ 58 h 76"/>
              <a:gd name="T28" fmla="*/ 36 w 80"/>
              <a:gd name="T29" fmla="*/ 40 h 76"/>
              <a:gd name="T30" fmla="*/ 44 w 80"/>
              <a:gd name="T31" fmla="*/ 40 h 76"/>
              <a:gd name="T32" fmla="*/ 44 w 80"/>
              <a:gd name="T33" fmla="*/ 58 h 76"/>
              <a:gd name="T34" fmla="*/ 62 w 80"/>
              <a:gd name="T35" fmla="*/ 76 h 76"/>
              <a:gd name="T36" fmla="*/ 80 w 80"/>
              <a:gd name="T37" fmla="*/ 58 h 76"/>
              <a:gd name="T38" fmla="*/ 80 w 80"/>
              <a:gd name="T39" fmla="*/ 56 h 76"/>
              <a:gd name="T40" fmla="*/ 80 w 80"/>
              <a:gd name="T41" fmla="*/ 55 h 76"/>
              <a:gd name="T42" fmla="*/ 18 w 80"/>
              <a:gd name="T43" fmla="*/ 68 h 76"/>
              <a:gd name="T44" fmla="*/ 8 w 80"/>
              <a:gd name="T45" fmla="*/ 58 h 76"/>
              <a:gd name="T46" fmla="*/ 18 w 80"/>
              <a:gd name="T47" fmla="*/ 48 h 76"/>
              <a:gd name="T48" fmla="*/ 28 w 80"/>
              <a:gd name="T49" fmla="*/ 58 h 76"/>
              <a:gd name="T50" fmla="*/ 18 w 80"/>
              <a:gd name="T51" fmla="*/ 68 h 76"/>
              <a:gd name="T52" fmla="*/ 28 w 80"/>
              <a:gd name="T53" fmla="*/ 43 h 76"/>
              <a:gd name="T54" fmla="*/ 18 w 80"/>
              <a:gd name="T55" fmla="*/ 40 h 76"/>
              <a:gd name="T56" fmla="*/ 13 w 80"/>
              <a:gd name="T57" fmla="*/ 41 h 76"/>
              <a:gd name="T58" fmla="*/ 22 w 80"/>
              <a:gd name="T59" fmla="*/ 10 h 76"/>
              <a:gd name="T60" fmla="*/ 25 w 80"/>
              <a:gd name="T61" fmla="*/ 8 h 76"/>
              <a:gd name="T62" fmla="*/ 28 w 80"/>
              <a:gd name="T63" fmla="*/ 11 h 76"/>
              <a:gd name="T64" fmla="*/ 28 w 80"/>
              <a:gd name="T65" fmla="*/ 16 h 76"/>
              <a:gd name="T66" fmla="*/ 28 w 80"/>
              <a:gd name="T67" fmla="*/ 40 h 76"/>
              <a:gd name="T68" fmla="*/ 28 w 80"/>
              <a:gd name="T69" fmla="*/ 43 h 76"/>
              <a:gd name="T70" fmla="*/ 36 w 80"/>
              <a:gd name="T71" fmla="*/ 32 h 76"/>
              <a:gd name="T72" fmla="*/ 36 w 80"/>
              <a:gd name="T73" fmla="*/ 24 h 76"/>
              <a:gd name="T74" fmla="*/ 44 w 80"/>
              <a:gd name="T75" fmla="*/ 24 h 76"/>
              <a:gd name="T76" fmla="*/ 44 w 80"/>
              <a:gd name="T77" fmla="*/ 32 h 76"/>
              <a:gd name="T78" fmla="*/ 36 w 80"/>
              <a:gd name="T79" fmla="*/ 32 h 76"/>
              <a:gd name="T80" fmla="*/ 52 w 80"/>
              <a:gd name="T81" fmla="*/ 16 h 76"/>
              <a:gd name="T82" fmla="*/ 52 w 80"/>
              <a:gd name="T83" fmla="*/ 11 h 76"/>
              <a:gd name="T84" fmla="*/ 55 w 80"/>
              <a:gd name="T85" fmla="*/ 8 h 76"/>
              <a:gd name="T86" fmla="*/ 58 w 80"/>
              <a:gd name="T87" fmla="*/ 10 h 76"/>
              <a:gd name="T88" fmla="*/ 67 w 80"/>
              <a:gd name="T89" fmla="*/ 41 h 76"/>
              <a:gd name="T90" fmla="*/ 62 w 80"/>
              <a:gd name="T91" fmla="*/ 40 h 76"/>
              <a:gd name="T92" fmla="*/ 52 w 80"/>
              <a:gd name="T93" fmla="*/ 43 h 76"/>
              <a:gd name="T94" fmla="*/ 52 w 80"/>
              <a:gd name="T95" fmla="*/ 40 h 76"/>
              <a:gd name="T96" fmla="*/ 52 w 80"/>
              <a:gd name="T97" fmla="*/ 16 h 76"/>
              <a:gd name="T98" fmla="*/ 62 w 80"/>
              <a:gd name="T99" fmla="*/ 68 h 76"/>
              <a:gd name="T100" fmla="*/ 52 w 80"/>
              <a:gd name="T101" fmla="*/ 58 h 76"/>
              <a:gd name="T102" fmla="*/ 62 w 80"/>
              <a:gd name="T103" fmla="*/ 48 h 76"/>
              <a:gd name="T104" fmla="*/ 72 w 80"/>
              <a:gd name="T105" fmla="*/ 58 h 76"/>
              <a:gd name="T106" fmla="*/ 62 w 80"/>
              <a:gd name="T107" fmla="*/ 6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0" h="76">
                <a:moveTo>
                  <a:pt x="80" y="55"/>
                </a:moveTo>
                <a:cubicBezTo>
                  <a:pt x="65" y="8"/>
                  <a:pt x="65" y="8"/>
                  <a:pt x="65" y="8"/>
                </a:cubicBezTo>
                <a:cubicBezTo>
                  <a:pt x="64" y="3"/>
                  <a:pt x="60" y="0"/>
                  <a:pt x="55" y="0"/>
                </a:cubicBezTo>
                <a:cubicBezTo>
                  <a:pt x="49" y="0"/>
                  <a:pt x="44" y="5"/>
                  <a:pt x="44" y="11"/>
                </a:cubicBezTo>
                <a:cubicBezTo>
                  <a:pt x="44" y="16"/>
                  <a:pt x="44" y="16"/>
                  <a:pt x="44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5"/>
                  <a:pt x="31" y="0"/>
                  <a:pt x="25" y="0"/>
                </a:cubicBezTo>
                <a:cubicBezTo>
                  <a:pt x="20" y="0"/>
                  <a:pt x="16" y="3"/>
                  <a:pt x="15" y="8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6"/>
                  <a:pt x="0" y="56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8"/>
                  <a:pt x="8" y="76"/>
                  <a:pt x="18" y="76"/>
                </a:cubicBezTo>
                <a:cubicBezTo>
                  <a:pt x="28" y="76"/>
                  <a:pt x="36" y="68"/>
                  <a:pt x="36" y="58"/>
                </a:cubicBezTo>
                <a:cubicBezTo>
                  <a:pt x="36" y="40"/>
                  <a:pt x="36" y="40"/>
                  <a:pt x="36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4" y="58"/>
                  <a:pt x="44" y="58"/>
                  <a:pt x="44" y="58"/>
                </a:cubicBezTo>
                <a:cubicBezTo>
                  <a:pt x="44" y="68"/>
                  <a:pt x="52" y="76"/>
                  <a:pt x="62" y="76"/>
                </a:cubicBezTo>
                <a:cubicBezTo>
                  <a:pt x="72" y="76"/>
                  <a:pt x="80" y="68"/>
                  <a:pt x="80" y="58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6"/>
                  <a:pt x="80" y="55"/>
                  <a:pt x="80" y="55"/>
                </a:cubicBezTo>
                <a:close/>
                <a:moveTo>
                  <a:pt x="18" y="68"/>
                </a:moveTo>
                <a:cubicBezTo>
                  <a:pt x="12" y="68"/>
                  <a:pt x="8" y="64"/>
                  <a:pt x="8" y="58"/>
                </a:cubicBezTo>
                <a:cubicBezTo>
                  <a:pt x="8" y="52"/>
                  <a:pt x="12" y="48"/>
                  <a:pt x="18" y="48"/>
                </a:cubicBezTo>
                <a:cubicBezTo>
                  <a:pt x="24" y="48"/>
                  <a:pt x="28" y="52"/>
                  <a:pt x="28" y="58"/>
                </a:cubicBezTo>
                <a:cubicBezTo>
                  <a:pt x="28" y="64"/>
                  <a:pt x="24" y="68"/>
                  <a:pt x="18" y="68"/>
                </a:cubicBezTo>
                <a:close/>
                <a:moveTo>
                  <a:pt x="28" y="43"/>
                </a:moveTo>
                <a:cubicBezTo>
                  <a:pt x="25" y="41"/>
                  <a:pt x="22" y="40"/>
                  <a:pt x="18" y="40"/>
                </a:cubicBezTo>
                <a:cubicBezTo>
                  <a:pt x="16" y="40"/>
                  <a:pt x="14" y="40"/>
                  <a:pt x="13" y="41"/>
                </a:cubicBezTo>
                <a:cubicBezTo>
                  <a:pt x="22" y="10"/>
                  <a:pt x="22" y="10"/>
                  <a:pt x="22" y="10"/>
                </a:cubicBezTo>
                <a:cubicBezTo>
                  <a:pt x="23" y="9"/>
                  <a:pt x="24" y="8"/>
                  <a:pt x="25" y="8"/>
                </a:cubicBezTo>
                <a:cubicBezTo>
                  <a:pt x="27" y="8"/>
                  <a:pt x="28" y="9"/>
                  <a:pt x="28" y="11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40"/>
                  <a:pt x="28" y="40"/>
                  <a:pt x="28" y="40"/>
                </a:cubicBezTo>
                <a:lnTo>
                  <a:pt x="28" y="43"/>
                </a:lnTo>
                <a:close/>
                <a:moveTo>
                  <a:pt x="36" y="32"/>
                </a:moveTo>
                <a:cubicBezTo>
                  <a:pt x="36" y="24"/>
                  <a:pt x="36" y="24"/>
                  <a:pt x="36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32"/>
                  <a:pt x="44" y="32"/>
                  <a:pt x="44" y="32"/>
                </a:cubicBezTo>
                <a:lnTo>
                  <a:pt x="36" y="32"/>
                </a:lnTo>
                <a:close/>
                <a:moveTo>
                  <a:pt x="52" y="16"/>
                </a:moveTo>
                <a:cubicBezTo>
                  <a:pt x="52" y="11"/>
                  <a:pt x="52" y="11"/>
                  <a:pt x="52" y="11"/>
                </a:cubicBezTo>
                <a:cubicBezTo>
                  <a:pt x="52" y="9"/>
                  <a:pt x="53" y="8"/>
                  <a:pt x="55" y="8"/>
                </a:cubicBezTo>
                <a:cubicBezTo>
                  <a:pt x="56" y="8"/>
                  <a:pt x="57" y="9"/>
                  <a:pt x="58" y="10"/>
                </a:cubicBezTo>
                <a:cubicBezTo>
                  <a:pt x="67" y="41"/>
                  <a:pt x="67" y="41"/>
                  <a:pt x="67" y="41"/>
                </a:cubicBezTo>
                <a:cubicBezTo>
                  <a:pt x="66" y="40"/>
                  <a:pt x="64" y="40"/>
                  <a:pt x="62" y="40"/>
                </a:cubicBezTo>
                <a:cubicBezTo>
                  <a:pt x="58" y="40"/>
                  <a:pt x="55" y="41"/>
                  <a:pt x="52" y="43"/>
                </a:cubicBezTo>
                <a:cubicBezTo>
                  <a:pt x="52" y="40"/>
                  <a:pt x="52" y="40"/>
                  <a:pt x="52" y="40"/>
                </a:cubicBezTo>
                <a:lnTo>
                  <a:pt x="52" y="16"/>
                </a:lnTo>
                <a:close/>
                <a:moveTo>
                  <a:pt x="62" y="68"/>
                </a:moveTo>
                <a:cubicBezTo>
                  <a:pt x="56" y="68"/>
                  <a:pt x="52" y="64"/>
                  <a:pt x="52" y="58"/>
                </a:cubicBezTo>
                <a:cubicBezTo>
                  <a:pt x="52" y="52"/>
                  <a:pt x="56" y="48"/>
                  <a:pt x="62" y="48"/>
                </a:cubicBezTo>
                <a:cubicBezTo>
                  <a:pt x="68" y="48"/>
                  <a:pt x="72" y="52"/>
                  <a:pt x="72" y="58"/>
                </a:cubicBezTo>
                <a:cubicBezTo>
                  <a:pt x="72" y="64"/>
                  <a:pt x="68" y="68"/>
                  <a:pt x="62" y="6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58">
            <a:extLst>
              <a:ext uri="{FF2B5EF4-FFF2-40B4-BE49-F238E27FC236}">
                <a16:creationId xmlns:a16="http://schemas.microsoft.com/office/drawing/2014/main" id="{AD2633E7-BD31-4090-AE04-5F1D8C42B6EB}"/>
              </a:ext>
            </a:extLst>
          </p:cNvPr>
          <p:cNvSpPr>
            <a:spLocks noEditPoints="1"/>
          </p:cNvSpPr>
          <p:nvPr/>
        </p:nvSpPr>
        <p:spPr bwMode="auto">
          <a:xfrm>
            <a:off x="5537706" y="1407943"/>
            <a:ext cx="322664" cy="326909"/>
          </a:xfrm>
          <a:custGeom>
            <a:avLst/>
            <a:gdLst>
              <a:gd name="T0" fmla="*/ 152 w 152"/>
              <a:gd name="T1" fmla="*/ 80 h 154"/>
              <a:gd name="T2" fmla="*/ 72 w 152"/>
              <a:gd name="T3" fmla="*/ 0 h 154"/>
              <a:gd name="T4" fmla="*/ 62 w 152"/>
              <a:gd name="T5" fmla="*/ 12 h 154"/>
              <a:gd name="T6" fmla="*/ 72 w 152"/>
              <a:gd name="T7" fmla="*/ 24 h 154"/>
              <a:gd name="T8" fmla="*/ 72 w 152"/>
              <a:gd name="T9" fmla="*/ 24 h 154"/>
              <a:gd name="T10" fmla="*/ 34 w 152"/>
              <a:gd name="T11" fmla="*/ 64 h 154"/>
              <a:gd name="T12" fmla="*/ 34 w 152"/>
              <a:gd name="T13" fmla="*/ 64 h 154"/>
              <a:gd name="T14" fmla="*/ 22 w 152"/>
              <a:gd name="T15" fmla="*/ 52 h 154"/>
              <a:gd name="T16" fmla="*/ 10 w 152"/>
              <a:gd name="T17" fmla="*/ 64 h 154"/>
              <a:gd name="T18" fmla="*/ 44 w 152"/>
              <a:gd name="T19" fmla="*/ 96 h 154"/>
              <a:gd name="T20" fmla="*/ 0 w 152"/>
              <a:gd name="T21" fmla="*/ 142 h 154"/>
              <a:gd name="T22" fmla="*/ 10 w 152"/>
              <a:gd name="T23" fmla="*/ 154 h 154"/>
              <a:gd name="T24" fmla="*/ 56 w 152"/>
              <a:gd name="T25" fmla="*/ 108 h 154"/>
              <a:gd name="T26" fmla="*/ 90 w 152"/>
              <a:gd name="T27" fmla="*/ 142 h 154"/>
              <a:gd name="T28" fmla="*/ 102 w 152"/>
              <a:gd name="T29" fmla="*/ 130 h 154"/>
              <a:gd name="T30" fmla="*/ 90 w 152"/>
              <a:gd name="T31" fmla="*/ 120 h 154"/>
              <a:gd name="T32" fmla="*/ 90 w 152"/>
              <a:gd name="T33" fmla="*/ 120 h 154"/>
              <a:gd name="T34" fmla="*/ 130 w 152"/>
              <a:gd name="T35" fmla="*/ 80 h 154"/>
              <a:gd name="T36" fmla="*/ 130 w 152"/>
              <a:gd name="T37" fmla="*/ 80 h 154"/>
              <a:gd name="T38" fmla="*/ 140 w 152"/>
              <a:gd name="T39" fmla="*/ 92 h 154"/>
              <a:gd name="T40" fmla="*/ 152 w 152"/>
              <a:gd name="T41" fmla="*/ 80 h 154"/>
              <a:gd name="T42" fmla="*/ 78 w 152"/>
              <a:gd name="T43" fmla="*/ 108 h 154"/>
              <a:gd name="T44" fmla="*/ 78 w 152"/>
              <a:gd name="T45" fmla="*/ 108 h 154"/>
              <a:gd name="T46" fmla="*/ 44 w 152"/>
              <a:gd name="T47" fmla="*/ 74 h 154"/>
              <a:gd name="T48" fmla="*/ 84 w 152"/>
              <a:gd name="T49" fmla="*/ 34 h 154"/>
              <a:gd name="T50" fmla="*/ 118 w 152"/>
              <a:gd name="T51" fmla="*/ 68 h 154"/>
              <a:gd name="T52" fmla="*/ 78 w 152"/>
              <a:gd name="T53" fmla="*/ 10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2" h="154">
                <a:moveTo>
                  <a:pt x="152" y="80"/>
                </a:moveTo>
                <a:lnTo>
                  <a:pt x="72" y="0"/>
                </a:lnTo>
                <a:lnTo>
                  <a:pt x="62" y="12"/>
                </a:lnTo>
                <a:lnTo>
                  <a:pt x="72" y="24"/>
                </a:lnTo>
                <a:lnTo>
                  <a:pt x="72" y="24"/>
                </a:lnTo>
                <a:lnTo>
                  <a:pt x="34" y="64"/>
                </a:lnTo>
                <a:lnTo>
                  <a:pt x="34" y="64"/>
                </a:lnTo>
                <a:lnTo>
                  <a:pt x="22" y="52"/>
                </a:lnTo>
                <a:lnTo>
                  <a:pt x="10" y="64"/>
                </a:lnTo>
                <a:lnTo>
                  <a:pt x="44" y="96"/>
                </a:lnTo>
                <a:lnTo>
                  <a:pt x="0" y="142"/>
                </a:lnTo>
                <a:lnTo>
                  <a:pt x="10" y="154"/>
                </a:lnTo>
                <a:lnTo>
                  <a:pt x="56" y="108"/>
                </a:lnTo>
                <a:lnTo>
                  <a:pt x="90" y="142"/>
                </a:lnTo>
                <a:lnTo>
                  <a:pt x="102" y="130"/>
                </a:lnTo>
                <a:lnTo>
                  <a:pt x="90" y="120"/>
                </a:lnTo>
                <a:lnTo>
                  <a:pt x="90" y="120"/>
                </a:lnTo>
                <a:lnTo>
                  <a:pt x="130" y="80"/>
                </a:lnTo>
                <a:lnTo>
                  <a:pt x="130" y="80"/>
                </a:lnTo>
                <a:lnTo>
                  <a:pt x="140" y="92"/>
                </a:lnTo>
                <a:lnTo>
                  <a:pt x="152" y="80"/>
                </a:lnTo>
                <a:close/>
                <a:moveTo>
                  <a:pt x="78" y="108"/>
                </a:moveTo>
                <a:lnTo>
                  <a:pt x="78" y="108"/>
                </a:lnTo>
                <a:lnTo>
                  <a:pt x="44" y="74"/>
                </a:lnTo>
                <a:lnTo>
                  <a:pt x="84" y="34"/>
                </a:lnTo>
                <a:lnTo>
                  <a:pt x="118" y="68"/>
                </a:lnTo>
                <a:lnTo>
                  <a:pt x="78" y="10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59">
            <a:extLst>
              <a:ext uri="{FF2B5EF4-FFF2-40B4-BE49-F238E27FC236}">
                <a16:creationId xmlns:a16="http://schemas.microsoft.com/office/drawing/2014/main" id="{558D25BA-3214-4276-A391-3AC68C3E9569}"/>
              </a:ext>
            </a:extLst>
          </p:cNvPr>
          <p:cNvSpPr>
            <a:spLocks noEditPoints="1"/>
          </p:cNvSpPr>
          <p:nvPr/>
        </p:nvSpPr>
        <p:spPr bwMode="auto">
          <a:xfrm>
            <a:off x="8766468" y="1407943"/>
            <a:ext cx="337524" cy="339646"/>
          </a:xfrm>
          <a:custGeom>
            <a:avLst/>
            <a:gdLst>
              <a:gd name="T0" fmla="*/ 75 w 80"/>
              <a:gd name="T1" fmla="*/ 5 h 80"/>
              <a:gd name="T2" fmla="*/ 64 w 80"/>
              <a:gd name="T3" fmla="*/ 0 h 80"/>
              <a:gd name="T4" fmla="*/ 53 w 80"/>
              <a:gd name="T5" fmla="*/ 5 h 80"/>
              <a:gd name="T6" fmla="*/ 7 w 80"/>
              <a:gd name="T7" fmla="*/ 50 h 80"/>
              <a:gd name="T8" fmla="*/ 6 w 80"/>
              <a:gd name="T9" fmla="*/ 52 h 80"/>
              <a:gd name="T10" fmla="*/ 0 w 80"/>
              <a:gd name="T11" fmla="*/ 75 h 80"/>
              <a:gd name="T12" fmla="*/ 1 w 80"/>
              <a:gd name="T13" fmla="*/ 79 h 80"/>
              <a:gd name="T14" fmla="*/ 5 w 80"/>
              <a:gd name="T15" fmla="*/ 80 h 80"/>
              <a:gd name="T16" fmla="*/ 28 w 80"/>
              <a:gd name="T17" fmla="*/ 74 h 80"/>
              <a:gd name="T18" fmla="*/ 30 w 80"/>
              <a:gd name="T19" fmla="*/ 73 h 80"/>
              <a:gd name="T20" fmla="*/ 75 w 80"/>
              <a:gd name="T21" fmla="*/ 27 h 80"/>
              <a:gd name="T22" fmla="*/ 80 w 80"/>
              <a:gd name="T23" fmla="*/ 16 h 80"/>
              <a:gd name="T24" fmla="*/ 75 w 80"/>
              <a:gd name="T25" fmla="*/ 5 h 80"/>
              <a:gd name="T26" fmla="*/ 28 w 80"/>
              <a:gd name="T27" fmla="*/ 57 h 80"/>
              <a:gd name="T28" fmla="*/ 58 w 80"/>
              <a:gd name="T29" fmla="*/ 27 h 80"/>
              <a:gd name="T30" fmla="*/ 61 w 80"/>
              <a:gd name="T31" fmla="*/ 30 h 80"/>
              <a:gd name="T32" fmla="*/ 29 w 80"/>
              <a:gd name="T33" fmla="*/ 62 h 80"/>
              <a:gd name="T34" fmla="*/ 28 w 80"/>
              <a:gd name="T35" fmla="*/ 57 h 80"/>
              <a:gd name="T36" fmla="*/ 23 w 80"/>
              <a:gd name="T37" fmla="*/ 52 h 80"/>
              <a:gd name="T38" fmla="*/ 18 w 80"/>
              <a:gd name="T39" fmla="*/ 51 h 80"/>
              <a:gd name="T40" fmla="*/ 50 w 80"/>
              <a:gd name="T41" fmla="*/ 19 h 80"/>
              <a:gd name="T42" fmla="*/ 53 w 80"/>
              <a:gd name="T43" fmla="*/ 22 h 80"/>
              <a:gd name="T44" fmla="*/ 23 w 80"/>
              <a:gd name="T45" fmla="*/ 52 h 80"/>
              <a:gd name="T46" fmla="*/ 13 w 80"/>
              <a:gd name="T47" fmla="*/ 58 h 80"/>
              <a:gd name="T48" fmla="*/ 21 w 80"/>
              <a:gd name="T49" fmla="*/ 59 h 80"/>
              <a:gd name="T50" fmla="*/ 22 w 80"/>
              <a:gd name="T51" fmla="*/ 67 h 80"/>
              <a:gd name="T52" fmla="*/ 9 w 80"/>
              <a:gd name="T53" fmla="*/ 71 h 80"/>
              <a:gd name="T54" fmla="*/ 13 w 80"/>
              <a:gd name="T55" fmla="*/ 58 h 80"/>
              <a:gd name="T56" fmla="*/ 55 w 80"/>
              <a:gd name="T57" fmla="*/ 13 h 80"/>
              <a:gd name="T58" fmla="*/ 58 w 80"/>
              <a:gd name="T59" fmla="*/ 10 h 80"/>
              <a:gd name="T60" fmla="*/ 70 w 80"/>
              <a:gd name="T61" fmla="*/ 10 h 80"/>
              <a:gd name="T62" fmla="*/ 70 w 80"/>
              <a:gd name="T63" fmla="*/ 10 h 80"/>
              <a:gd name="T64" fmla="*/ 70 w 80"/>
              <a:gd name="T65" fmla="*/ 22 h 80"/>
              <a:gd name="T66" fmla="*/ 67 w 80"/>
              <a:gd name="T67" fmla="*/ 25 h 80"/>
              <a:gd name="T68" fmla="*/ 55 w 80"/>
              <a:gd name="T69" fmla="*/ 1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" h="80">
                <a:moveTo>
                  <a:pt x="75" y="5"/>
                </a:moveTo>
                <a:cubicBezTo>
                  <a:pt x="72" y="2"/>
                  <a:pt x="68" y="0"/>
                  <a:pt x="64" y="0"/>
                </a:cubicBezTo>
                <a:cubicBezTo>
                  <a:pt x="60" y="0"/>
                  <a:pt x="56" y="2"/>
                  <a:pt x="53" y="5"/>
                </a:cubicBezTo>
                <a:cubicBezTo>
                  <a:pt x="7" y="50"/>
                  <a:pt x="7" y="50"/>
                  <a:pt x="7" y="50"/>
                </a:cubicBezTo>
                <a:cubicBezTo>
                  <a:pt x="6" y="51"/>
                  <a:pt x="6" y="52"/>
                  <a:pt x="6" y="52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6"/>
                  <a:pt x="0" y="78"/>
                  <a:pt x="1" y="79"/>
                </a:cubicBezTo>
                <a:cubicBezTo>
                  <a:pt x="2" y="80"/>
                  <a:pt x="4" y="80"/>
                  <a:pt x="5" y="80"/>
                </a:cubicBezTo>
                <a:cubicBezTo>
                  <a:pt x="28" y="74"/>
                  <a:pt x="28" y="74"/>
                  <a:pt x="28" y="74"/>
                </a:cubicBezTo>
                <a:cubicBezTo>
                  <a:pt x="28" y="74"/>
                  <a:pt x="29" y="74"/>
                  <a:pt x="30" y="73"/>
                </a:cubicBezTo>
                <a:cubicBezTo>
                  <a:pt x="75" y="27"/>
                  <a:pt x="75" y="27"/>
                  <a:pt x="75" y="27"/>
                </a:cubicBezTo>
                <a:cubicBezTo>
                  <a:pt x="78" y="24"/>
                  <a:pt x="80" y="20"/>
                  <a:pt x="80" y="16"/>
                </a:cubicBezTo>
                <a:cubicBezTo>
                  <a:pt x="80" y="12"/>
                  <a:pt x="78" y="8"/>
                  <a:pt x="75" y="5"/>
                </a:cubicBezTo>
                <a:close/>
                <a:moveTo>
                  <a:pt x="28" y="57"/>
                </a:moveTo>
                <a:cubicBezTo>
                  <a:pt x="58" y="27"/>
                  <a:pt x="58" y="27"/>
                  <a:pt x="58" y="27"/>
                </a:cubicBezTo>
                <a:cubicBezTo>
                  <a:pt x="61" y="30"/>
                  <a:pt x="61" y="30"/>
                  <a:pt x="61" y="30"/>
                </a:cubicBezTo>
                <a:cubicBezTo>
                  <a:pt x="29" y="62"/>
                  <a:pt x="29" y="62"/>
                  <a:pt x="29" y="62"/>
                </a:cubicBezTo>
                <a:lnTo>
                  <a:pt x="28" y="57"/>
                </a:lnTo>
                <a:close/>
                <a:moveTo>
                  <a:pt x="23" y="52"/>
                </a:moveTo>
                <a:cubicBezTo>
                  <a:pt x="18" y="51"/>
                  <a:pt x="18" y="51"/>
                  <a:pt x="18" y="51"/>
                </a:cubicBezTo>
                <a:cubicBezTo>
                  <a:pt x="50" y="19"/>
                  <a:pt x="50" y="19"/>
                  <a:pt x="50" y="19"/>
                </a:cubicBezTo>
                <a:cubicBezTo>
                  <a:pt x="53" y="22"/>
                  <a:pt x="53" y="22"/>
                  <a:pt x="53" y="22"/>
                </a:cubicBezTo>
                <a:lnTo>
                  <a:pt x="23" y="52"/>
                </a:lnTo>
                <a:close/>
                <a:moveTo>
                  <a:pt x="13" y="58"/>
                </a:moveTo>
                <a:cubicBezTo>
                  <a:pt x="21" y="59"/>
                  <a:pt x="21" y="59"/>
                  <a:pt x="21" y="59"/>
                </a:cubicBezTo>
                <a:cubicBezTo>
                  <a:pt x="22" y="67"/>
                  <a:pt x="22" y="67"/>
                  <a:pt x="22" y="67"/>
                </a:cubicBezTo>
                <a:cubicBezTo>
                  <a:pt x="9" y="71"/>
                  <a:pt x="9" y="71"/>
                  <a:pt x="9" y="71"/>
                </a:cubicBezTo>
                <a:lnTo>
                  <a:pt x="13" y="58"/>
                </a:lnTo>
                <a:close/>
                <a:moveTo>
                  <a:pt x="55" y="13"/>
                </a:moveTo>
                <a:cubicBezTo>
                  <a:pt x="58" y="10"/>
                  <a:pt x="58" y="10"/>
                  <a:pt x="58" y="10"/>
                </a:cubicBezTo>
                <a:cubicBezTo>
                  <a:pt x="61" y="7"/>
                  <a:pt x="67" y="7"/>
                  <a:pt x="70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3" y="13"/>
                  <a:pt x="73" y="19"/>
                  <a:pt x="70" y="22"/>
                </a:cubicBezTo>
                <a:cubicBezTo>
                  <a:pt x="67" y="25"/>
                  <a:pt x="67" y="25"/>
                  <a:pt x="67" y="25"/>
                </a:cubicBezTo>
                <a:lnTo>
                  <a:pt x="55" y="1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60">
            <a:extLst>
              <a:ext uri="{FF2B5EF4-FFF2-40B4-BE49-F238E27FC236}">
                <a16:creationId xmlns:a16="http://schemas.microsoft.com/office/drawing/2014/main" id="{922AAEBA-0B58-49C4-BD46-1BE5D9C7D6BB}"/>
              </a:ext>
            </a:extLst>
          </p:cNvPr>
          <p:cNvSpPr>
            <a:spLocks/>
          </p:cNvSpPr>
          <p:nvPr/>
        </p:nvSpPr>
        <p:spPr bwMode="auto">
          <a:xfrm>
            <a:off x="2298331" y="2242200"/>
            <a:ext cx="295068" cy="297190"/>
          </a:xfrm>
          <a:custGeom>
            <a:avLst/>
            <a:gdLst>
              <a:gd name="T0" fmla="*/ 139 w 139"/>
              <a:gd name="T1" fmla="*/ 12 h 140"/>
              <a:gd name="T2" fmla="*/ 127 w 139"/>
              <a:gd name="T3" fmla="*/ 0 h 140"/>
              <a:gd name="T4" fmla="*/ 70 w 139"/>
              <a:gd name="T5" fmla="*/ 58 h 140"/>
              <a:gd name="T6" fmla="*/ 12 w 139"/>
              <a:gd name="T7" fmla="*/ 0 h 140"/>
              <a:gd name="T8" fmla="*/ 0 w 139"/>
              <a:gd name="T9" fmla="*/ 12 h 140"/>
              <a:gd name="T10" fmla="*/ 58 w 139"/>
              <a:gd name="T11" fmla="*/ 70 h 140"/>
              <a:gd name="T12" fmla="*/ 0 w 139"/>
              <a:gd name="T13" fmla="*/ 128 h 140"/>
              <a:gd name="T14" fmla="*/ 12 w 139"/>
              <a:gd name="T15" fmla="*/ 140 h 140"/>
              <a:gd name="T16" fmla="*/ 70 w 139"/>
              <a:gd name="T17" fmla="*/ 82 h 140"/>
              <a:gd name="T18" fmla="*/ 127 w 139"/>
              <a:gd name="T19" fmla="*/ 140 h 140"/>
              <a:gd name="T20" fmla="*/ 139 w 139"/>
              <a:gd name="T21" fmla="*/ 128 h 140"/>
              <a:gd name="T22" fmla="*/ 82 w 139"/>
              <a:gd name="T23" fmla="*/ 70 h 140"/>
              <a:gd name="T24" fmla="*/ 139 w 139"/>
              <a:gd name="T25" fmla="*/ 1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9" h="140">
                <a:moveTo>
                  <a:pt x="139" y="12"/>
                </a:moveTo>
                <a:lnTo>
                  <a:pt x="127" y="0"/>
                </a:lnTo>
                <a:lnTo>
                  <a:pt x="70" y="58"/>
                </a:lnTo>
                <a:lnTo>
                  <a:pt x="12" y="0"/>
                </a:lnTo>
                <a:lnTo>
                  <a:pt x="0" y="12"/>
                </a:lnTo>
                <a:lnTo>
                  <a:pt x="58" y="70"/>
                </a:lnTo>
                <a:lnTo>
                  <a:pt x="0" y="128"/>
                </a:lnTo>
                <a:lnTo>
                  <a:pt x="12" y="140"/>
                </a:lnTo>
                <a:lnTo>
                  <a:pt x="70" y="82"/>
                </a:lnTo>
                <a:lnTo>
                  <a:pt x="127" y="140"/>
                </a:lnTo>
                <a:lnTo>
                  <a:pt x="139" y="128"/>
                </a:lnTo>
                <a:lnTo>
                  <a:pt x="82" y="70"/>
                </a:lnTo>
                <a:lnTo>
                  <a:pt x="139" y="1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53ED889-51EB-4EC9-9955-02A72F527DEA}"/>
              </a:ext>
            </a:extLst>
          </p:cNvPr>
          <p:cNvGrpSpPr/>
          <p:nvPr/>
        </p:nvGrpSpPr>
        <p:grpSpPr>
          <a:xfrm>
            <a:off x="9577373" y="1446154"/>
            <a:ext cx="337524" cy="301436"/>
            <a:chOff x="8699501" y="1811338"/>
            <a:chExt cx="252413" cy="225425"/>
          </a:xfrm>
          <a:solidFill>
            <a:schemeClr val="tx2">
              <a:lumMod val="75000"/>
            </a:schemeClr>
          </a:solidFill>
        </p:grpSpPr>
        <p:sp>
          <p:nvSpPr>
            <p:cNvPr id="148" name="Freeform 61">
              <a:extLst>
                <a:ext uri="{FF2B5EF4-FFF2-40B4-BE49-F238E27FC236}">
                  <a16:creationId xmlns:a16="http://schemas.microsoft.com/office/drawing/2014/main" id="{FBCFA7E3-0C81-428E-A5DE-F691B0EAC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9501" y="1833563"/>
              <a:ext cx="227013" cy="203200"/>
            </a:xfrm>
            <a:custGeom>
              <a:avLst/>
              <a:gdLst>
                <a:gd name="T0" fmla="*/ 64 w 72"/>
                <a:gd name="T1" fmla="*/ 64 h 64"/>
                <a:gd name="T2" fmla="*/ 8 w 72"/>
                <a:gd name="T3" fmla="*/ 64 h 64"/>
                <a:gd name="T4" fmla="*/ 0 w 72"/>
                <a:gd name="T5" fmla="*/ 56 h 64"/>
                <a:gd name="T6" fmla="*/ 0 w 72"/>
                <a:gd name="T7" fmla="*/ 8 h 64"/>
                <a:gd name="T8" fmla="*/ 8 w 72"/>
                <a:gd name="T9" fmla="*/ 0 h 64"/>
                <a:gd name="T10" fmla="*/ 48 w 72"/>
                <a:gd name="T11" fmla="*/ 0 h 64"/>
                <a:gd name="T12" fmla="*/ 48 w 72"/>
                <a:gd name="T13" fmla="*/ 8 h 64"/>
                <a:gd name="T14" fmla="*/ 8 w 72"/>
                <a:gd name="T15" fmla="*/ 8 h 64"/>
                <a:gd name="T16" fmla="*/ 8 w 72"/>
                <a:gd name="T17" fmla="*/ 56 h 64"/>
                <a:gd name="T18" fmla="*/ 64 w 72"/>
                <a:gd name="T19" fmla="*/ 56 h 64"/>
                <a:gd name="T20" fmla="*/ 64 w 72"/>
                <a:gd name="T21" fmla="*/ 36 h 64"/>
                <a:gd name="T22" fmla="*/ 72 w 72"/>
                <a:gd name="T23" fmla="*/ 36 h 64"/>
                <a:gd name="T24" fmla="*/ 72 w 72"/>
                <a:gd name="T25" fmla="*/ 56 h 64"/>
                <a:gd name="T26" fmla="*/ 64 w 72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4">
                  <a:moveTo>
                    <a:pt x="64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60"/>
                    <a:pt x="68" y="64"/>
                    <a:pt x="6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62">
              <a:extLst>
                <a:ext uri="{FF2B5EF4-FFF2-40B4-BE49-F238E27FC236}">
                  <a16:creationId xmlns:a16="http://schemas.microsoft.com/office/drawing/2014/main" id="{530FD7C9-388A-4A53-8946-B01F3E368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0301" y="1811338"/>
              <a:ext cx="201613" cy="171450"/>
            </a:xfrm>
            <a:custGeom>
              <a:avLst/>
              <a:gdLst>
                <a:gd name="T0" fmla="*/ 40 w 127"/>
                <a:gd name="T1" fmla="*/ 108 h 108"/>
                <a:gd name="T2" fmla="*/ 0 w 127"/>
                <a:gd name="T3" fmla="*/ 70 h 108"/>
                <a:gd name="T4" fmla="*/ 16 w 127"/>
                <a:gd name="T5" fmla="*/ 54 h 108"/>
                <a:gd name="T6" fmla="*/ 40 w 127"/>
                <a:gd name="T7" fmla="*/ 80 h 108"/>
                <a:gd name="T8" fmla="*/ 111 w 127"/>
                <a:gd name="T9" fmla="*/ 0 h 108"/>
                <a:gd name="T10" fmla="*/ 127 w 127"/>
                <a:gd name="T11" fmla="*/ 12 h 108"/>
                <a:gd name="T12" fmla="*/ 40 w 127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08">
                  <a:moveTo>
                    <a:pt x="40" y="108"/>
                  </a:moveTo>
                  <a:lnTo>
                    <a:pt x="0" y="70"/>
                  </a:lnTo>
                  <a:lnTo>
                    <a:pt x="16" y="54"/>
                  </a:lnTo>
                  <a:lnTo>
                    <a:pt x="40" y="80"/>
                  </a:lnTo>
                  <a:lnTo>
                    <a:pt x="111" y="0"/>
                  </a:lnTo>
                  <a:lnTo>
                    <a:pt x="127" y="12"/>
                  </a:lnTo>
                  <a:lnTo>
                    <a:pt x="4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6EE2F48-A228-46D0-A6F1-CC6F93055E5C}"/>
              </a:ext>
            </a:extLst>
          </p:cNvPr>
          <p:cNvGrpSpPr/>
          <p:nvPr/>
        </p:nvGrpSpPr>
        <p:grpSpPr>
          <a:xfrm>
            <a:off x="3864948" y="2271919"/>
            <a:ext cx="405453" cy="237752"/>
            <a:chOff x="4427538" y="2428876"/>
            <a:chExt cx="303213" cy="177800"/>
          </a:xfrm>
          <a:solidFill>
            <a:schemeClr val="tx2">
              <a:lumMod val="75000"/>
            </a:schemeClr>
          </a:solidFill>
        </p:grpSpPr>
        <p:sp>
          <p:nvSpPr>
            <p:cNvPr id="146" name="Freeform 63">
              <a:extLst>
                <a:ext uri="{FF2B5EF4-FFF2-40B4-BE49-F238E27FC236}">
                  <a16:creationId xmlns:a16="http://schemas.microsoft.com/office/drawing/2014/main" id="{0F7BF38B-2D06-4FE3-9454-495688A27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7538" y="2428876"/>
              <a:ext cx="303213" cy="177800"/>
            </a:xfrm>
            <a:custGeom>
              <a:avLst/>
              <a:gdLst>
                <a:gd name="T0" fmla="*/ 68 w 96"/>
                <a:gd name="T1" fmla="*/ 56 h 56"/>
                <a:gd name="T2" fmla="*/ 28 w 96"/>
                <a:gd name="T3" fmla="*/ 56 h 56"/>
                <a:gd name="T4" fmla="*/ 0 w 96"/>
                <a:gd name="T5" fmla="*/ 28 h 56"/>
                <a:gd name="T6" fmla="*/ 28 w 96"/>
                <a:gd name="T7" fmla="*/ 0 h 56"/>
                <a:gd name="T8" fmla="*/ 68 w 96"/>
                <a:gd name="T9" fmla="*/ 0 h 56"/>
                <a:gd name="T10" fmla="*/ 96 w 96"/>
                <a:gd name="T11" fmla="*/ 28 h 56"/>
                <a:gd name="T12" fmla="*/ 68 w 96"/>
                <a:gd name="T13" fmla="*/ 56 h 56"/>
                <a:gd name="T14" fmla="*/ 28 w 96"/>
                <a:gd name="T15" fmla="*/ 8 h 56"/>
                <a:gd name="T16" fmla="*/ 8 w 96"/>
                <a:gd name="T17" fmla="*/ 28 h 56"/>
                <a:gd name="T18" fmla="*/ 28 w 96"/>
                <a:gd name="T19" fmla="*/ 48 h 56"/>
                <a:gd name="T20" fmla="*/ 68 w 96"/>
                <a:gd name="T21" fmla="*/ 48 h 56"/>
                <a:gd name="T22" fmla="*/ 88 w 96"/>
                <a:gd name="T23" fmla="*/ 28 h 56"/>
                <a:gd name="T24" fmla="*/ 68 w 96"/>
                <a:gd name="T25" fmla="*/ 8 h 56"/>
                <a:gd name="T26" fmla="*/ 28 w 96"/>
                <a:gd name="T27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56">
                  <a:moveTo>
                    <a:pt x="68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83" y="0"/>
                    <a:pt x="96" y="13"/>
                    <a:pt x="96" y="28"/>
                  </a:cubicBezTo>
                  <a:cubicBezTo>
                    <a:pt x="96" y="43"/>
                    <a:pt x="83" y="56"/>
                    <a:pt x="6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9" y="48"/>
                    <a:pt x="88" y="39"/>
                    <a:pt x="88" y="28"/>
                  </a:cubicBezTo>
                  <a:cubicBezTo>
                    <a:pt x="88" y="17"/>
                    <a:pt x="79" y="8"/>
                    <a:pt x="68" y="8"/>
                  </a:cubicBezTo>
                  <a:lnTo>
                    <a:pt x="2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64">
              <a:extLst>
                <a:ext uri="{FF2B5EF4-FFF2-40B4-BE49-F238E27FC236}">
                  <a16:creationId xmlns:a16="http://schemas.microsoft.com/office/drawing/2014/main" id="{F6E2A28C-D83D-4BD5-A151-CD32BFBB8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2479676"/>
              <a:ext cx="74613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E532E80-EBE3-4C7C-9406-8BD999A0E202}"/>
              </a:ext>
            </a:extLst>
          </p:cNvPr>
          <p:cNvGrpSpPr/>
          <p:nvPr/>
        </p:nvGrpSpPr>
        <p:grpSpPr>
          <a:xfrm>
            <a:off x="4675854" y="2271919"/>
            <a:ext cx="405453" cy="237752"/>
            <a:chOff x="5033963" y="2428876"/>
            <a:chExt cx="303213" cy="177800"/>
          </a:xfrm>
          <a:solidFill>
            <a:schemeClr val="tx2">
              <a:lumMod val="75000"/>
            </a:schemeClr>
          </a:solidFill>
        </p:grpSpPr>
        <p:sp>
          <p:nvSpPr>
            <p:cNvPr id="144" name="Freeform 65">
              <a:extLst>
                <a:ext uri="{FF2B5EF4-FFF2-40B4-BE49-F238E27FC236}">
                  <a16:creationId xmlns:a16="http://schemas.microsoft.com/office/drawing/2014/main" id="{9E15CE56-1C7A-4A29-9269-E6AEB236E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3963" y="2428876"/>
              <a:ext cx="303213" cy="177800"/>
            </a:xfrm>
            <a:custGeom>
              <a:avLst/>
              <a:gdLst>
                <a:gd name="T0" fmla="*/ 68 w 96"/>
                <a:gd name="T1" fmla="*/ 56 h 56"/>
                <a:gd name="T2" fmla="*/ 28 w 96"/>
                <a:gd name="T3" fmla="*/ 56 h 56"/>
                <a:gd name="T4" fmla="*/ 0 w 96"/>
                <a:gd name="T5" fmla="*/ 28 h 56"/>
                <a:gd name="T6" fmla="*/ 28 w 96"/>
                <a:gd name="T7" fmla="*/ 0 h 56"/>
                <a:gd name="T8" fmla="*/ 68 w 96"/>
                <a:gd name="T9" fmla="*/ 0 h 56"/>
                <a:gd name="T10" fmla="*/ 96 w 96"/>
                <a:gd name="T11" fmla="*/ 28 h 56"/>
                <a:gd name="T12" fmla="*/ 68 w 96"/>
                <a:gd name="T13" fmla="*/ 56 h 56"/>
                <a:gd name="T14" fmla="*/ 28 w 96"/>
                <a:gd name="T15" fmla="*/ 8 h 56"/>
                <a:gd name="T16" fmla="*/ 8 w 96"/>
                <a:gd name="T17" fmla="*/ 28 h 56"/>
                <a:gd name="T18" fmla="*/ 28 w 96"/>
                <a:gd name="T19" fmla="*/ 48 h 56"/>
                <a:gd name="T20" fmla="*/ 68 w 96"/>
                <a:gd name="T21" fmla="*/ 48 h 56"/>
                <a:gd name="T22" fmla="*/ 88 w 96"/>
                <a:gd name="T23" fmla="*/ 28 h 56"/>
                <a:gd name="T24" fmla="*/ 68 w 96"/>
                <a:gd name="T25" fmla="*/ 8 h 56"/>
                <a:gd name="T26" fmla="*/ 28 w 96"/>
                <a:gd name="T27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56">
                  <a:moveTo>
                    <a:pt x="68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83" y="0"/>
                    <a:pt x="96" y="13"/>
                    <a:pt x="96" y="28"/>
                  </a:cubicBezTo>
                  <a:cubicBezTo>
                    <a:pt x="96" y="43"/>
                    <a:pt x="83" y="56"/>
                    <a:pt x="6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9" y="48"/>
                    <a:pt x="88" y="39"/>
                    <a:pt x="88" y="28"/>
                  </a:cubicBezTo>
                  <a:cubicBezTo>
                    <a:pt x="88" y="17"/>
                    <a:pt x="79" y="8"/>
                    <a:pt x="68" y="8"/>
                  </a:cubicBezTo>
                  <a:lnTo>
                    <a:pt x="2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66">
              <a:extLst>
                <a:ext uri="{FF2B5EF4-FFF2-40B4-BE49-F238E27FC236}">
                  <a16:creationId xmlns:a16="http://schemas.microsoft.com/office/drawing/2014/main" id="{FE1AC4B0-E16C-4C59-BF26-67D25BD7C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2479676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864F1D1-E045-43B8-9EDD-0EC82336093F}"/>
              </a:ext>
            </a:extLst>
          </p:cNvPr>
          <p:cNvGrpSpPr/>
          <p:nvPr/>
        </p:nvGrpSpPr>
        <p:grpSpPr>
          <a:xfrm>
            <a:off x="5537706" y="2237954"/>
            <a:ext cx="305682" cy="305682"/>
            <a:chOff x="5678488" y="2403476"/>
            <a:chExt cx="228600" cy="228600"/>
          </a:xfrm>
          <a:solidFill>
            <a:schemeClr val="tx2">
              <a:lumMod val="75000"/>
            </a:schemeClr>
          </a:solidFill>
        </p:grpSpPr>
        <p:sp>
          <p:nvSpPr>
            <p:cNvPr id="142" name="Freeform 67">
              <a:extLst>
                <a:ext uri="{FF2B5EF4-FFF2-40B4-BE49-F238E27FC236}">
                  <a16:creationId xmlns:a16="http://schemas.microsoft.com/office/drawing/2014/main" id="{23F82CF0-23C7-448C-A43A-FBE7629D9C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8488" y="2403476"/>
              <a:ext cx="228600" cy="228600"/>
            </a:xfrm>
            <a:custGeom>
              <a:avLst/>
              <a:gdLst>
                <a:gd name="T0" fmla="*/ 64 w 72"/>
                <a:gd name="T1" fmla="*/ 72 h 72"/>
                <a:gd name="T2" fmla="*/ 8 w 72"/>
                <a:gd name="T3" fmla="*/ 72 h 72"/>
                <a:gd name="T4" fmla="*/ 0 w 72"/>
                <a:gd name="T5" fmla="*/ 64 h 72"/>
                <a:gd name="T6" fmla="*/ 0 w 72"/>
                <a:gd name="T7" fmla="*/ 8 h 72"/>
                <a:gd name="T8" fmla="*/ 8 w 72"/>
                <a:gd name="T9" fmla="*/ 0 h 72"/>
                <a:gd name="T10" fmla="*/ 64 w 72"/>
                <a:gd name="T11" fmla="*/ 0 h 72"/>
                <a:gd name="T12" fmla="*/ 72 w 72"/>
                <a:gd name="T13" fmla="*/ 8 h 72"/>
                <a:gd name="T14" fmla="*/ 72 w 72"/>
                <a:gd name="T15" fmla="*/ 64 h 72"/>
                <a:gd name="T16" fmla="*/ 64 w 72"/>
                <a:gd name="T17" fmla="*/ 72 h 72"/>
                <a:gd name="T18" fmla="*/ 8 w 72"/>
                <a:gd name="T19" fmla="*/ 8 h 72"/>
                <a:gd name="T20" fmla="*/ 8 w 72"/>
                <a:gd name="T21" fmla="*/ 64 h 72"/>
                <a:gd name="T22" fmla="*/ 64 w 72"/>
                <a:gd name="T23" fmla="*/ 64 h 72"/>
                <a:gd name="T24" fmla="*/ 64 w 72"/>
                <a:gd name="T25" fmla="*/ 8 h 72"/>
                <a:gd name="T26" fmla="*/ 8 w 72"/>
                <a:gd name="T27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2">
                  <a:moveTo>
                    <a:pt x="64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8" y="0"/>
                    <a:pt x="72" y="4"/>
                    <a:pt x="72" y="8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8"/>
                    <a:pt x="68" y="72"/>
                    <a:pt x="64" y="72"/>
                  </a:cubicBezTo>
                  <a:close/>
                  <a:moveTo>
                    <a:pt x="8" y="8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68">
              <a:extLst>
                <a:ext uri="{FF2B5EF4-FFF2-40B4-BE49-F238E27FC236}">
                  <a16:creationId xmlns:a16="http://schemas.microsoft.com/office/drawing/2014/main" id="{E4779568-A5A2-47F5-A8BC-91A7837E0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6588" y="2441576"/>
              <a:ext cx="152400" cy="152400"/>
            </a:xfrm>
            <a:custGeom>
              <a:avLst/>
              <a:gdLst>
                <a:gd name="T0" fmla="*/ 48 w 48"/>
                <a:gd name="T1" fmla="*/ 28 h 48"/>
                <a:gd name="T2" fmla="*/ 48 w 48"/>
                <a:gd name="T3" fmla="*/ 20 h 48"/>
                <a:gd name="T4" fmla="*/ 39 w 48"/>
                <a:gd name="T5" fmla="*/ 20 h 48"/>
                <a:gd name="T6" fmla="*/ 38 w 48"/>
                <a:gd name="T7" fmla="*/ 16 h 48"/>
                <a:gd name="T8" fmla="*/ 44 w 48"/>
                <a:gd name="T9" fmla="*/ 10 h 48"/>
                <a:gd name="T10" fmla="*/ 38 w 48"/>
                <a:gd name="T11" fmla="*/ 4 h 48"/>
                <a:gd name="T12" fmla="*/ 32 w 48"/>
                <a:gd name="T13" fmla="*/ 10 h 48"/>
                <a:gd name="T14" fmla="*/ 28 w 48"/>
                <a:gd name="T15" fmla="*/ 9 h 48"/>
                <a:gd name="T16" fmla="*/ 28 w 48"/>
                <a:gd name="T17" fmla="*/ 0 h 48"/>
                <a:gd name="T18" fmla="*/ 20 w 48"/>
                <a:gd name="T19" fmla="*/ 0 h 48"/>
                <a:gd name="T20" fmla="*/ 20 w 48"/>
                <a:gd name="T21" fmla="*/ 9 h 48"/>
                <a:gd name="T22" fmla="*/ 16 w 48"/>
                <a:gd name="T23" fmla="*/ 10 h 48"/>
                <a:gd name="T24" fmla="*/ 10 w 48"/>
                <a:gd name="T25" fmla="*/ 4 h 48"/>
                <a:gd name="T26" fmla="*/ 4 w 48"/>
                <a:gd name="T27" fmla="*/ 10 h 48"/>
                <a:gd name="T28" fmla="*/ 10 w 48"/>
                <a:gd name="T29" fmla="*/ 16 h 48"/>
                <a:gd name="T30" fmla="*/ 9 w 48"/>
                <a:gd name="T31" fmla="*/ 20 h 48"/>
                <a:gd name="T32" fmla="*/ 0 w 48"/>
                <a:gd name="T33" fmla="*/ 20 h 48"/>
                <a:gd name="T34" fmla="*/ 0 w 48"/>
                <a:gd name="T35" fmla="*/ 28 h 48"/>
                <a:gd name="T36" fmla="*/ 9 w 48"/>
                <a:gd name="T37" fmla="*/ 28 h 48"/>
                <a:gd name="T38" fmla="*/ 10 w 48"/>
                <a:gd name="T39" fmla="*/ 32 h 48"/>
                <a:gd name="T40" fmla="*/ 4 w 48"/>
                <a:gd name="T41" fmla="*/ 38 h 48"/>
                <a:gd name="T42" fmla="*/ 10 w 48"/>
                <a:gd name="T43" fmla="*/ 44 h 48"/>
                <a:gd name="T44" fmla="*/ 16 w 48"/>
                <a:gd name="T45" fmla="*/ 38 h 48"/>
                <a:gd name="T46" fmla="*/ 20 w 48"/>
                <a:gd name="T47" fmla="*/ 39 h 48"/>
                <a:gd name="T48" fmla="*/ 20 w 48"/>
                <a:gd name="T49" fmla="*/ 48 h 48"/>
                <a:gd name="T50" fmla="*/ 28 w 48"/>
                <a:gd name="T51" fmla="*/ 48 h 48"/>
                <a:gd name="T52" fmla="*/ 28 w 48"/>
                <a:gd name="T53" fmla="*/ 39 h 48"/>
                <a:gd name="T54" fmla="*/ 32 w 48"/>
                <a:gd name="T55" fmla="*/ 38 h 48"/>
                <a:gd name="T56" fmla="*/ 38 w 48"/>
                <a:gd name="T57" fmla="*/ 44 h 48"/>
                <a:gd name="T58" fmla="*/ 44 w 48"/>
                <a:gd name="T59" fmla="*/ 38 h 48"/>
                <a:gd name="T60" fmla="*/ 38 w 48"/>
                <a:gd name="T61" fmla="*/ 32 h 48"/>
                <a:gd name="T62" fmla="*/ 39 w 48"/>
                <a:gd name="T63" fmla="*/ 28 h 48"/>
                <a:gd name="T64" fmla="*/ 48 w 48"/>
                <a:gd name="T65" fmla="*/ 28 h 48"/>
                <a:gd name="T66" fmla="*/ 24 w 48"/>
                <a:gd name="T67" fmla="*/ 32 h 48"/>
                <a:gd name="T68" fmla="*/ 16 w 48"/>
                <a:gd name="T69" fmla="*/ 24 h 48"/>
                <a:gd name="T70" fmla="*/ 24 w 48"/>
                <a:gd name="T71" fmla="*/ 16 h 48"/>
                <a:gd name="T72" fmla="*/ 32 w 48"/>
                <a:gd name="T73" fmla="*/ 24 h 48"/>
                <a:gd name="T74" fmla="*/ 24 w 48"/>
                <a:gd name="T7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" h="48">
                  <a:moveTo>
                    <a:pt x="48" y="28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8" y="17"/>
                    <a:pt x="38" y="16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10"/>
                    <a:pt x="29" y="9"/>
                    <a:pt x="28" y="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7" y="10"/>
                    <a:pt x="16" y="1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7"/>
                    <a:pt x="9" y="19"/>
                    <a:pt x="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10" y="31"/>
                    <a:pt x="10" y="32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9" y="39"/>
                    <a:pt x="20" y="3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9"/>
                    <a:pt x="31" y="38"/>
                    <a:pt x="32" y="38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9" y="29"/>
                    <a:pt x="39" y="28"/>
                  </a:cubicBezTo>
                  <a:lnTo>
                    <a:pt x="48" y="28"/>
                  </a:lnTo>
                  <a:close/>
                  <a:moveTo>
                    <a:pt x="24" y="32"/>
                  </a:moveTo>
                  <a:cubicBezTo>
                    <a:pt x="20" y="32"/>
                    <a:pt x="16" y="28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8"/>
                    <a:pt x="28" y="32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A7DB9C7-01F0-4D6D-B52C-100574FE2A1B}"/>
              </a:ext>
            </a:extLst>
          </p:cNvPr>
          <p:cNvGrpSpPr/>
          <p:nvPr/>
        </p:nvGrpSpPr>
        <p:grpSpPr>
          <a:xfrm>
            <a:off x="3088008" y="2237954"/>
            <a:ext cx="337524" cy="305682"/>
            <a:chOff x="3846513" y="2403476"/>
            <a:chExt cx="252413" cy="228600"/>
          </a:xfrm>
          <a:solidFill>
            <a:schemeClr val="tx2">
              <a:lumMod val="75000"/>
            </a:schemeClr>
          </a:solidFill>
        </p:grpSpPr>
        <p:sp>
          <p:nvSpPr>
            <p:cNvPr id="139" name="Freeform 69">
              <a:extLst>
                <a:ext uri="{FF2B5EF4-FFF2-40B4-BE49-F238E27FC236}">
                  <a16:creationId xmlns:a16="http://schemas.microsoft.com/office/drawing/2014/main" id="{2A9E2E67-413E-4696-A1A9-372773337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6513" y="2403476"/>
              <a:ext cx="252413" cy="76200"/>
            </a:xfrm>
            <a:custGeom>
              <a:avLst/>
              <a:gdLst>
                <a:gd name="T0" fmla="*/ 68 w 80"/>
                <a:gd name="T1" fmla="*/ 24 h 24"/>
                <a:gd name="T2" fmla="*/ 80 w 80"/>
                <a:gd name="T3" fmla="*/ 12 h 24"/>
                <a:gd name="T4" fmla="*/ 68 w 80"/>
                <a:gd name="T5" fmla="*/ 0 h 24"/>
                <a:gd name="T6" fmla="*/ 57 w 80"/>
                <a:gd name="T7" fmla="*/ 8 h 24"/>
                <a:gd name="T8" fmla="*/ 0 w 80"/>
                <a:gd name="T9" fmla="*/ 8 h 24"/>
                <a:gd name="T10" fmla="*/ 0 w 80"/>
                <a:gd name="T11" fmla="*/ 16 h 24"/>
                <a:gd name="T12" fmla="*/ 57 w 80"/>
                <a:gd name="T13" fmla="*/ 16 h 24"/>
                <a:gd name="T14" fmla="*/ 68 w 80"/>
                <a:gd name="T15" fmla="*/ 24 h 24"/>
                <a:gd name="T16" fmla="*/ 68 w 80"/>
                <a:gd name="T17" fmla="*/ 8 h 24"/>
                <a:gd name="T18" fmla="*/ 72 w 80"/>
                <a:gd name="T19" fmla="*/ 12 h 24"/>
                <a:gd name="T20" fmla="*/ 68 w 80"/>
                <a:gd name="T21" fmla="*/ 16 h 24"/>
                <a:gd name="T22" fmla="*/ 64 w 80"/>
                <a:gd name="T23" fmla="*/ 12 h 24"/>
                <a:gd name="T24" fmla="*/ 68 w 80"/>
                <a:gd name="T2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24">
                  <a:moveTo>
                    <a:pt x="68" y="24"/>
                  </a:moveTo>
                  <a:cubicBezTo>
                    <a:pt x="75" y="24"/>
                    <a:pt x="80" y="19"/>
                    <a:pt x="80" y="12"/>
                  </a:cubicBezTo>
                  <a:cubicBezTo>
                    <a:pt x="80" y="5"/>
                    <a:pt x="75" y="0"/>
                    <a:pt x="68" y="0"/>
                  </a:cubicBezTo>
                  <a:cubicBezTo>
                    <a:pt x="63" y="0"/>
                    <a:pt x="58" y="3"/>
                    <a:pt x="5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8" y="21"/>
                    <a:pt x="63" y="24"/>
                    <a:pt x="68" y="24"/>
                  </a:cubicBezTo>
                  <a:close/>
                  <a:moveTo>
                    <a:pt x="68" y="8"/>
                  </a:moveTo>
                  <a:cubicBezTo>
                    <a:pt x="70" y="8"/>
                    <a:pt x="72" y="10"/>
                    <a:pt x="72" y="12"/>
                  </a:cubicBezTo>
                  <a:cubicBezTo>
                    <a:pt x="72" y="14"/>
                    <a:pt x="70" y="16"/>
                    <a:pt x="68" y="16"/>
                  </a:cubicBezTo>
                  <a:cubicBezTo>
                    <a:pt x="66" y="16"/>
                    <a:pt x="64" y="14"/>
                    <a:pt x="64" y="12"/>
                  </a:cubicBezTo>
                  <a:cubicBezTo>
                    <a:pt x="64" y="10"/>
                    <a:pt x="66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70">
              <a:extLst>
                <a:ext uri="{FF2B5EF4-FFF2-40B4-BE49-F238E27FC236}">
                  <a16:creationId xmlns:a16="http://schemas.microsoft.com/office/drawing/2014/main" id="{8357E3D8-D3A8-4792-BCC0-BE7F61585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6513" y="2479676"/>
              <a:ext cx="252413" cy="76200"/>
            </a:xfrm>
            <a:custGeom>
              <a:avLst/>
              <a:gdLst>
                <a:gd name="T0" fmla="*/ 28 w 80"/>
                <a:gd name="T1" fmla="*/ 0 h 24"/>
                <a:gd name="T2" fmla="*/ 17 w 80"/>
                <a:gd name="T3" fmla="*/ 8 h 24"/>
                <a:gd name="T4" fmla="*/ 0 w 80"/>
                <a:gd name="T5" fmla="*/ 8 h 24"/>
                <a:gd name="T6" fmla="*/ 0 w 80"/>
                <a:gd name="T7" fmla="*/ 16 h 24"/>
                <a:gd name="T8" fmla="*/ 17 w 80"/>
                <a:gd name="T9" fmla="*/ 16 h 24"/>
                <a:gd name="T10" fmla="*/ 28 w 80"/>
                <a:gd name="T11" fmla="*/ 24 h 24"/>
                <a:gd name="T12" fmla="*/ 39 w 80"/>
                <a:gd name="T13" fmla="*/ 16 h 24"/>
                <a:gd name="T14" fmla="*/ 80 w 80"/>
                <a:gd name="T15" fmla="*/ 16 h 24"/>
                <a:gd name="T16" fmla="*/ 80 w 80"/>
                <a:gd name="T17" fmla="*/ 8 h 24"/>
                <a:gd name="T18" fmla="*/ 39 w 80"/>
                <a:gd name="T19" fmla="*/ 8 h 24"/>
                <a:gd name="T20" fmla="*/ 28 w 80"/>
                <a:gd name="T21" fmla="*/ 0 h 24"/>
                <a:gd name="T22" fmla="*/ 28 w 80"/>
                <a:gd name="T23" fmla="*/ 16 h 24"/>
                <a:gd name="T24" fmla="*/ 24 w 80"/>
                <a:gd name="T25" fmla="*/ 12 h 24"/>
                <a:gd name="T26" fmla="*/ 28 w 80"/>
                <a:gd name="T27" fmla="*/ 8 h 24"/>
                <a:gd name="T28" fmla="*/ 32 w 80"/>
                <a:gd name="T29" fmla="*/ 12 h 24"/>
                <a:gd name="T30" fmla="*/ 28 w 80"/>
                <a:gd name="T3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4">
                  <a:moveTo>
                    <a:pt x="28" y="0"/>
                  </a:moveTo>
                  <a:cubicBezTo>
                    <a:pt x="23" y="0"/>
                    <a:pt x="18" y="3"/>
                    <a:pt x="1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21"/>
                    <a:pt x="23" y="24"/>
                    <a:pt x="28" y="24"/>
                  </a:cubicBezTo>
                  <a:cubicBezTo>
                    <a:pt x="33" y="24"/>
                    <a:pt x="38" y="21"/>
                    <a:pt x="3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8" y="3"/>
                    <a:pt x="33" y="0"/>
                    <a:pt x="28" y="0"/>
                  </a:cubicBezTo>
                  <a:close/>
                  <a:moveTo>
                    <a:pt x="28" y="16"/>
                  </a:moveTo>
                  <a:cubicBezTo>
                    <a:pt x="26" y="16"/>
                    <a:pt x="24" y="14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30" y="8"/>
                    <a:pt x="32" y="10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71">
              <a:extLst>
                <a:ext uri="{FF2B5EF4-FFF2-40B4-BE49-F238E27FC236}">
                  <a16:creationId xmlns:a16="http://schemas.microsoft.com/office/drawing/2014/main" id="{68FF6679-A18D-4AB2-B67B-34BFC91AA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6513" y="2555876"/>
              <a:ext cx="252413" cy="76200"/>
            </a:xfrm>
            <a:custGeom>
              <a:avLst/>
              <a:gdLst>
                <a:gd name="T0" fmla="*/ 68 w 80"/>
                <a:gd name="T1" fmla="*/ 0 h 24"/>
                <a:gd name="T2" fmla="*/ 57 w 80"/>
                <a:gd name="T3" fmla="*/ 8 h 24"/>
                <a:gd name="T4" fmla="*/ 0 w 80"/>
                <a:gd name="T5" fmla="*/ 8 h 24"/>
                <a:gd name="T6" fmla="*/ 0 w 80"/>
                <a:gd name="T7" fmla="*/ 16 h 24"/>
                <a:gd name="T8" fmla="*/ 57 w 80"/>
                <a:gd name="T9" fmla="*/ 16 h 24"/>
                <a:gd name="T10" fmla="*/ 68 w 80"/>
                <a:gd name="T11" fmla="*/ 24 h 24"/>
                <a:gd name="T12" fmla="*/ 80 w 80"/>
                <a:gd name="T13" fmla="*/ 12 h 24"/>
                <a:gd name="T14" fmla="*/ 68 w 80"/>
                <a:gd name="T15" fmla="*/ 0 h 24"/>
                <a:gd name="T16" fmla="*/ 68 w 80"/>
                <a:gd name="T17" fmla="*/ 16 h 24"/>
                <a:gd name="T18" fmla="*/ 64 w 80"/>
                <a:gd name="T19" fmla="*/ 12 h 24"/>
                <a:gd name="T20" fmla="*/ 68 w 80"/>
                <a:gd name="T21" fmla="*/ 8 h 24"/>
                <a:gd name="T22" fmla="*/ 72 w 80"/>
                <a:gd name="T23" fmla="*/ 12 h 24"/>
                <a:gd name="T24" fmla="*/ 68 w 80"/>
                <a:gd name="T25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24">
                  <a:moveTo>
                    <a:pt x="68" y="0"/>
                  </a:moveTo>
                  <a:cubicBezTo>
                    <a:pt x="63" y="0"/>
                    <a:pt x="58" y="3"/>
                    <a:pt x="5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8" y="21"/>
                    <a:pt x="63" y="24"/>
                    <a:pt x="68" y="24"/>
                  </a:cubicBezTo>
                  <a:cubicBezTo>
                    <a:pt x="75" y="24"/>
                    <a:pt x="80" y="19"/>
                    <a:pt x="80" y="12"/>
                  </a:cubicBezTo>
                  <a:cubicBezTo>
                    <a:pt x="80" y="5"/>
                    <a:pt x="75" y="0"/>
                    <a:pt x="68" y="0"/>
                  </a:cubicBezTo>
                  <a:close/>
                  <a:moveTo>
                    <a:pt x="68" y="16"/>
                  </a:moveTo>
                  <a:cubicBezTo>
                    <a:pt x="66" y="16"/>
                    <a:pt x="64" y="14"/>
                    <a:pt x="64" y="12"/>
                  </a:cubicBezTo>
                  <a:cubicBezTo>
                    <a:pt x="64" y="10"/>
                    <a:pt x="66" y="8"/>
                    <a:pt x="68" y="8"/>
                  </a:cubicBezTo>
                  <a:cubicBezTo>
                    <a:pt x="70" y="8"/>
                    <a:pt x="72" y="10"/>
                    <a:pt x="72" y="12"/>
                  </a:cubicBezTo>
                  <a:cubicBezTo>
                    <a:pt x="72" y="14"/>
                    <a:pt x="70" y="16"/>
                    <a:pt x="6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E98B719-1D15-4B06-870A-4E0BE0D2E2C0}"/>
              </a:ext>
            </a:extLst>
          </p:cNvPr>
          <p:cNvGrpSpPr/>
          <p:nvPr/>
        </p:nvGrpSpPr>
        <p:grpSpPr>
          <a:xfrm>
            <a:off x="6331629" y="2220972"/>
            <a:ext cx="339646" cy="337524"/>
            <a:chOff x="6272213" y="2390776"/>
            <a:chExt cx="254000" cy="252413"/>
          </a:xfrm>
          <a:solidFill>
            <a:schemeClr val="tx2">
              <a:lumMod val="75000"/>
            </a:schemeClr>
          </a:solidFill>
        </p:grpSpPr>
        <p:sp>
          <p:nvSpPr>
            <p:cNvPr id="137" name="Freeform 72">
              <a:extLst>
                <a:ext uri="{FF2B5EF4-FFF2-40B4-BE49-F238E27FC236}">
                  <a16:creationId xmlns:a16="http://schemas.microsoft.com/office/drawing/2014/main" id="{1D592808-591E-4BA4-B954-20D0342A0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2454276"/>
              <a:ext cx="76200" cy="127000"/>
            </a:xfrm>
            <a:custGeom>
              <a:avLst/>
              <a:gdLst>
                <a:gd name="T0" fmla="*/ 24 w 24"/>
                <a:gd name="T1" fmla="*/ 12 h 40"/>
                <a:gd name="T2" fmla="*/ 12 w 24"/>
                <a:gd name="T3" fmla="*/ 0 h 40"/>
                <a:gd name="T4" fmla="*/ 0 w 24"/>
                <a:gd name="T5" fmla="*/ 12 h 40"/>
                <a:gd name="T6" fmla="*/ 6 w 24"/>
                <a:gd name="T7" fmla="*/ 23 h 40"/>
                <a:gd name="T8" fmla="*/ 4 w 24"/>
                <a:gd name="T9" fmla="*/ 40 h 40"/>
                <a:gd name="T10" fmla="*/ 20 w 24"/>
                <a:gd name="T11" fmla="*/ 40 h 40"/>
                <a:gd name="T12" fmla="*/ 18 w 24"/>
                <a:gd name="T13" fmla="*/ 23 h 40"/>
                <a:gd name="T14" fmla="*/ 24 w 24"/>
                <a:gd name="T1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40">
                  <a:moveTo>
                    <a:pt x="24" y="12"/>
                  </a:move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7"/>
                    <a:pt x="3" y="21"/>
                    <a:pt x="6" y="23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1" y="21"/>
                    <a:pt x="24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73">
              <a:extLst>
                <a:ext uri="{FF2B5EF4-FFF2-40B4-BE49-F238E27FC236}">
                  <a16:creationId xmlns:a16="http://schemas.microsoft.com/office/drawing/2014/main" id="{373B85F9-0F08-44FF-BA6F-9C6B3D1AF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2213" y="2390776"/>
              <a:ext cx="254000" cy="252413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8 h 80"/>
                <a:gd name="T12" fmla="*/ 8 w 80"/>
                <a:gd name="T13" fmla="*/ 40 h 80"/>
                <a:gd name="T14" fmla="*/ 40 w 80"/>
                <a:gd name="T15" fmla="*/ 72 h 80"/>
                <a:gd name="T16" fmla="*/ 72 w 80"/>
                <a:gd name="T17" fmla="*/ 40 h 80"/>
                <a:gd name="T18" fmla="*/ 40 w 80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8"/>
                  </a:moveTo>
                  <a:cubicBezTo>
                    <a:pt x="22" y="8"/>
                    <a:pt x="8" y="22"/>
                    <a:pt x="8" y="40"/>
                  </a:cubicBezTo>
                  <a:cubicBezTo>
                    <a:pt x="8" y="58"/>
                    <a:pt x="22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96F5DA7-BCDC-418C-A528-EC0280975541}"/>
              </a:ext>
            </a:extLst>
          </p:cNvPr>
          <p:cNvGrpSpPr/>
          <p:nvPr/>
        </p:nvGrpSpPr>
        <p:grpSpPr>
          <a:xfrm>
            <a:off x="7938581" y="2203990"/>
            <a:ext cx="371489" cy="354506"/>
            <a:chOff x="7473951" y="2378076"/>
            <a:chExt cx="277813" cy="265113"/>
          </a:xfrm>
          <a:solidFill>
            <a:schemeClr val="tx2">
              <a:lumMod val="75000"/>
            </a:schemeClr>
          </a:solidFill>
        </p:grpSpPr>
        <p:sp>
          <p:nvSpPr>
            <p:cNvPr id="130" name="Freeform 74">
              <a:extLst>
                <a:ext uri="{FF2B5EF4-FFF2-40B4-BE49-F238E27FC236}">
                  <a16:creationId xmlns:a16="http://schemas.microsoft.com/office/drawing/2014/main" id="{7F0C69BE-091F-4731-824F-F4E39701B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1" y="2378076"/>
              <a:ext cx="277813" cy="265113"/>
            </a:xfrm>
            <a:custGeom>
              <a:avLst/>
              <a:gdLst>
                <a:gd name="T0" fmla="*/ 80 w 88"/>
                <a:gd name="T1" fmla="*/ 8 h 84"/>
                <a:gd name="T2" fmla="*/ 68 w 88"/>
                <a:gd name="T3" fmla="*/ 8 h 84"/>
                <a:gd name="T4" fmla="*/ 68 w 88"/>
                <a:gd name="T5" fmla="*/ 0 h 84"/>
                <a:gd name="T6" fmla="*/ 60 w 88"/>
                <a:gd name="T7" fmla="*/ 0 h 84"/>
                <a:gd name="T8" fmla="*/ 60 w 88"/>
                <a:gd name="T9" fmla="*/ 24 h 84"/>
                <a:gd name="T10" fmla="*/ 68 w 88"/>
                <a:gd name="T11" fmla="*/ 24 h 84"/>
                <a:gd name="T12" fmla="*/ 68 w 88"/>
                <a:gd name="T13" fmla="*/ 16 h 84"/>
                <a:gd name="T14" fmla="*/ 80 w 88"/>
                <a:gd name="T15" fmla="*/ 16 h 84"/>
                <a:gd name="T16" fmla="*/ 80 w 88"/>
                <a:gd name="T17" fmla="*/ 76 h 84"/>
                <a:gd name="T18" fmla="*/ 8 w 88"/>
                <a:gd name="T19" fmla="*/ 76 h 84"/>
                <a:gd name="T20" fmla="*/ 8 w 88"/>
                <a:gd name="T21" fmla="*/ 16 h 84"/>
                <a:gd name="T22" fmla="*/ 16 w 88"/>
                <a:gd name="T23" fmla="*/ 16 h 84"/>
                <a:gd name="T24" fmla="*/ 16 w 88"/>
                <a:gd name="T25" fmla="*/ 8 h 84"/>
                <a:gd name="T26" fmla="*/ 8 w 88"/>
                <a:gd name="T27" fmla="*/ 8 h 84"/>
                <a:gd name="T28" fmla="*/ 0 w 88"/>
                <a:gd name="T29" fmla="*/ 16 h 84"/>
                <a:gd name="T30" fmla="*/ 0 w 88"/>
                <a:gd name="T31" fmla="*/ 76 h 84"/>
                <a:gd name="T32" fmla="*/ 8 w 88"/>
                <a:gd name="T33" fmla="*/ 84 h 84"/>
                <a:gd name="T34" fmla="*/ 80 w 88"/>
                <a:gd name="T35" fmla="*/ 84 h 84"/>
                <a:gd name="T36" fmla="*/ 88 w 88"/>
                <a:gd name="T37" fmla="*/ 76 h 84"/>
                <a:gd name="T38" fmla="*/ 88 w 88"/>
                <a:gd name="T39" fmla="*/ 16 h 84"/>
                <a:gd name="T40" fmla="*/ 80 w 88"/>
                <a:gd name="T4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84">
                  <a:moveTo>
                    <a:pt x="80" y="8"/>
                  </a:moveTo>
                  <a:cubicBezTo>
                    <a:pt x="68" y="8"/>
                    <a:pt x="68" y="8"/>
                    <a:pt x="68" y="8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8"/>
                    <a:pt x="0" y="12"/>
                    <a:pt x="0" y="1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4" y="84"/>
                    <a:pt x="8" y="84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4" y="84"/>
                    <a:pt x="88" y="80"/>
                    <a:pt x="88" y="7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2"/>
                    <a:pt x="84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75">
              <a:extLst>
                <a:ext uri="{FF2B5EF4-FFF2-40B4-BE49-F238E27FC236}">
                  <a16:creationId xmlns:a16="http://schemas.microsoft.com/office/drawing/2014/main" id="{2486721C-4D5F-424E-9B33-3989A05D2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7451" y="2378076"/>
              <a:ext cx="112713" cy="76200"/>
            </a:xfrm>
            <a:custGeom>
              <a:avLst/>
              <a:gdLst>
                <a:gd name="T0" fmla="*/ 15 w 71"/>
                <a:gd name="T1" fmla="*/ 32 h 48"/>
                <a:gd name="T2" fmla="*/ 71 w 71"/>
                <a:gd name="T3" fmla="*/ 32 h 48"/>
                <a:gd name="T4" fmla="*/ 71 w 71"/>
                <a:gd name="T5" fmla="*/ 16 h 48"/>
                <a:gd name="T6" fmla="*/ 15 w 71"/>
                <a:gd name="T7" fmla="*/ 16 h 48"/>
                <a:gd name="T8" fmla="*/ 15 w 71"/>
                <a:gd name="T9" fmla="*/ 0 h 48"/>
                <a:gd name="T10" fmla="*/ 0 w 71"/>
                <a:gd name="T11" fmla="*/ 0 h 48"/>
                <a:gd name="T12" fmla="*/ 0 w 71"/>
                <a:gd name="T13" fmla="*/ 48 h 48"/>
                <a:gd name="T14" fmla="*/ 15 w 71"/>
                <a:gd name="T15" fmla="*/ 48 h 48"/>
                <a:gd name="T16" fmla="*/ 15 w 71"/>
                <a:gd name="T17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8">
                  <a:moveTo>
                    <a:pt x="15" y="32"/>
                  </a:moveTo>
                  <a:lnTo>
                    <a:pt x="71" y="32"/>
                  </a:lnTo>
                  <a:lnTo>
                    <a:pt x="71" y="16"/>
                  </a:lnTo>
                  <a:lnTo>
                    <a:pt x="15" y="1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5" y="48"/>
                  </a:lnTo>
                  <a:lnTo>
                    <a:pt x="1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76">
              <a:extLst>
                <a:ext uri="{FF2B5EF4-FFF2-40B4-BE49-F238E27FC236}">
                  <a16:creationId xmlns:a16="http://schemas.microsoft.com/office/drawing/2014/main" id="{9E2C4EA4-5A3F-4C1B-9767-2F8DA22F0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751" y="2479676"/>
              <a:ext cx="49213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77">
              <a:extLst>
                <a:ext uri="{FF2B5EF4-FFF2-40B4-BE49-F238E27FC236}">
                  <a16:creationId xmlns:a16="http://schemas.microsoft.com/office/drawing/2014/main" id="{0668BAFC-042B-4810-80F7-28FE46126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6663" y="2479676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Rectangle 78">
              <a:extLst>
                <a:ext uri="{FF2B5EF4-FFF2-40B4-BE49-F238E27FC236}">
                  <a16:creationId xmlns:a16="http://schemas.microsoft.com/office/drawing/2014/main" id="{BA06D605-4114-422C-9F76-9D5E283FA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0163" y="2479676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Rectangle 79">
              <a:extLst>
                <a:ext uri="{FF2B5EF4-FFF2-40B4-BE49-F238E27FC236}">
                  <a16:creationId xmlns:a16="http://schemas.microsoft.com/office/drawing/2014/main" id="{5D669F56-7A68-4797-93D9-EC73EA8D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4751" y="2543176"/>
              <a:ext cx="49213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Rectangle 80">
              <a:extLst>
                <a:ext uri="{FF2B5EF4-FFF2-40B4-BE49-F238E27FC236}">
                  <a16:creationId xmlns:a16="http://schemas.microsoft.com/office/drawing/2014/main" id="{6A69ABDA-E660-4E98-A1FE-9C4628CF0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6663" y="2543176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33340CE-71DC-44BD-9A94-46F6C248EC83}"/>
              </a:ext>
            </a:extLst>
          </p:cNvPr>
          <p:cNvGrpSpPr/>
          <p:nvPr/>
        </p:nvGrpSpPr>
        <p:grpSpPr>
          <a:xfrm>
            <a:off x="7193481" y="2220972"/>
            <a:ext cx="237752" cy="337524"/>
            <a:chOff x="6916738" y="2390776"/>
            <a:chExt cx="177800" cy="252413"/>
          </a:xfrm>
          <a:solidFill>
            <a:schemeClr val="tx2">
              <a:lumMod val="75000"/>
            </a:schemeClr>
          </a:solidFill>
        </p:grpSpPr>
        <p:sp>
          <p:nvSpPr>
            <p:cNvPr id="128" name="Freeform 81">
              <a:extLst>
                <a:ext uri="{FF2B5EF4-FFF2-40B4-BE49-F238E27FC236}">
                  <a16:creationId xmlns:a16="http://schemas.microsoft.com/office/drawing/2014/main" id="{9F1D4AF8-EFC0-4657-8C5E-16C429BF6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16738" y="2390776"/>
              <a:ext cx="177800" cy="252413"/>
            </a:xfrm>
            <a:custGeom>
              <a:avLst/>
              <a:gdLst>
                <a:gd name="T0" fmla="*/ 56 w 56"/>
                <a:gd name="T1" fmla="*/ 13 h 80"/>
                <a:gd name="T2" fmla="*/ 56 w 56"/>
                <a:gd name="T3" fmla="*/ 4 h 80"/>
                <a:gd name="T4" fmla="*/ 52 w 56"/>
                <a:gd name="T5" fmla="*/ 0 h 80"/>
                <a:gd name="T6" fmla="*/ 4 w 56"/>
                <a:gd name="T7" fmla="*/ 0 h 80"/>
                <a:gd name="T8" fmla="*/ 0 w 56"/>
                <a:gd name="T9" fmla="*/ 4 h 80"/>
                <a:gd name="T10" fmla="*/ 0 w 56"/>
                <a:gd name="T11" fmla="*/ 13 h 80"/>
                <a:gd name="T12" fmla="*/ 4 w 56"/>
                <a:gd name="T13" fmla="*/ 21 h 80"/>
                <a:gd name="T14" fmla="*/ 22 w 56"/>
                <a:gd name="T15" fmla="*/ 40 h 80"/>
                <a:gd name="T16" fmla="*/ 4 w 56"/>
                <a:gd name="T17" fmla="*/ 59 h 80"/>
                <a:gd name="T18" fmla="*/ 0 w 56"/>
                <a:gd name="T19" fmla="*/ 67 h 80"/>
                <a:gd name="T20" fmla="*/ 0 w 56"/>
                <a:gd name="T21" fmla="*/ 76 h 80"/>
                <a:gd name="T22" fmla="*/ 4 w 56"/>
                <a:gd name="T23" fmla="*/ 80 h 80"/>
                <a:gd name="T24" fmla="*/ 52 w 56"/>
                <a:gd name="T25" fmla="*/ 80 h 80"/>
                <a:gd name="T26" fmla="*/ 56 w 56"/>
                <a:gd name="T27" fmla="*/ 76 h 80"/>
                <a:gd name="T28" fmla="*/ 56 w 56"/>
                <a:gd name="T29" fmla="*/ 67 h 80"/>
                <a:gd name="T30" fmla="*/ 52 w 56"/>
                <a:gd name="T31" fmla="*/ 59 h 80"/>
                <a:gd name="T32" fmla="*/ 34 w 56"/>
                <a:gd name="T33" fmla="*/ 40 h 80"/>
                <a:gd name="T34" fmla="*/ 52 w 56"/>
                <a:gd name="T35" fmla="*/ 21 h 80"/>
                <a:gd name="T36" fmla="*/ 56 w 56"/>
                <a:gd name="T37" fmla="*/ 13 h 80"/>
                <a:gd name="T38" fmla="*/ 48 w 56"/>
                <a:gd name="T39" fmla="*/ 67 h 80"/>
                <a:gd name="T40" fmla="*/ 48 w 56"/>
                <a:gd name="T41" fmla="*/ 72 h 80"/>
                <a:gd name="T42" fmla="*/ 8 w 56"/>
                <a:gd name="T43" fmla="*/ 72 h 80"/>
                <a:gd name="T44" fmla="*/ 8 w 56"/>
                <a:gd name="T45" fmla="*/ 67 h 80"/>
                <a:gd name="T46" fmla="*/ 9 w 56"/>
                <a:gd name="T47" fmla="*/ 64 h 80"/>
                <a:gd name="T48" fmla="*/ 28 w 56"/>
                <a:gd name="T49" fmla="*/ 46 h 80"/>
                <a:gd name="T50" fmla="*/ 47 w 56"/>
                <a:gd name="T51" fmla="*/ 64 h 80"/>
                <a:gd name="T52" fmla="*/ 48 w 56"/>
                <a:gd name="T53" fmla="*/ 67 h 80"/>
                <a:gd name="T54" fmla="*/ 48 w 56"/>
                <a:gd name="T55" fmla="*/ 13 h 80"/>
                <a:gd name="T56" fmla="*/ 47 w 56"/>
                <a:gd name="T57" fmla="*/ 16 h 80"/>
                <a:gd name="T58" fmla="*/ 28 w 56"/>
                <a:gd name="T59" fmla="*/ 34 h 80"/>
                <a:gd name="T60" fmla="*/ 9 w 56"/>
                <a:gd name="T61" fmla="*/ 16 h 80"/>
                <a:gd name="T62" fmla="*/ 8 w 56"/>
                <a:gd name="T63" fmla="*/ 13 h 80"/>
                <a:gd name="T64" fmla="*/ 8 w 56"/>
                <a:gd name="T65" fmla="*/ 8 h 80"/>
                <a:gd name="T66" fmla="*/ 48 w 56"/>
                <a:gd name="T67" fmla="*/ 8 h 80"/>
                <a:gd name="T68" fmla="*/ 48 w 56"/>
                <a:gd name="T69" fmla="*/ 1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80">
                  <a:moveTo>
                    <a:pt x="56" y="13"/>
                  </a:move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1" y="19"/>
                    <a:pt x="4" y="21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1" y="61"/>
                    <a:pt x="0" y="64"/>
                    <a:pt x="0" y="6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4" y="80"/>
                    <a:pt x="56" y="78"/>
                    <a:pt x="56" y="76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64"/>
                    <a:pt x="55" y="61"/>
                    <a:pt x="52" y="59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5" y="19"/>
                    <a:pt x="56" y="16"/>
                    <a:pt x="56" y="13"/>
                  </a:cubicBezTo>
                  <a:close/>
                  <a:moveTo>
                    <a:pt x="48" y="67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6"/>
                    <a:pt x="8" y="65"/>
                    <a:pt x="9" y="6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8" y="65"/>
                    <a:pt x="48" y="66"/>
                    <a:pt x="48" y="67"/>
                  </a:cubicBezTo>
                  <a:close/>
                  <a:moveTo>
                    <a:pt x="48" y="13"/>
                  </a:moveTo>
                  <a:cubicBezTo>
                    <a:pt x="48" y="14"/>
                    <a:pt x="48" y="15"/>
                    <a:pt x="47" y="16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5"/>
                    <a:pt x="8" y="14"/>
                    <a:pt x="8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4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82">
              <a:extLst>
                <a:ext uri="{FF2B5EF4-FFF2-40B4-BE49-F238E27FC236}">
                  <a16:creationId xmlns:a16="http://schemas.microsoft.com/office/drawing/2014/main" id="{8948EA18-7867-41E7-9CEB-00BB61AE2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538" y="2568576"/>
              <a:ext cx="76200" cy="38100"/>
            </a:xfrm>
            <a:custGeom>
              <a:avLst/>
              <a:gdLst>
                <a:gd name="T0" fmla="*/ 0 w 48"/>
                <a:gd name="T1" fmla="*/ 24 h 24"/>
                <a:gd name="T2" fmla="*/ 24 w 48"/>
                <a:gd name="T3" fmla="*/ 0 h 24"/>
                <a:gd name="T4" fmla="*/ 48 w 48"/>
                <a:gd name="T5" fmla="*/ 24 h 24"/>
                <a:gd name="T6" fmla="*/ 0 w 48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4">
                  <a:moveTo>
                    <a:pt x="0" y="24"/>
                  </a:moveTo>
                  <a:lnTo>
                    <a:pt x="24" y="0"/>
                  </a:lnTo>
                  <a:lnTo>
                    <a:pt x="48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CE1160F-9B7E-4687-AC1A-02D4EDAB51BF}"/>
              </a:ext>
            </a:extLst>
          </p:cNvPr>
          <p:cNvGrpSpPr/>
          <p:nvPr/>
        </p:nvGrpSpPr>
        <p:grpSpPr>
          <a:xfrm>
            <a:off x="6299788" y="3931940"/>
            <a:ext cx="354505" cy="286576"/>
            <a:chOff x="6248401" y="3670301"/>
            <a:chExt cx="265112" cy="214312"/>
          </a:xfrm>
          <a:solidFill>
            <a:schemeClr val="tx2">
              <a:lumMod val="75000"/>
            </a:schemeClr>
          </a:solidFill>
        </p:grpSpPr>
        <p:sp>
          <p:nvSpPr>
            <p:cNvPr id="125" name="Freeform 83">
              <a:extLst>
                <a:ext uri="{FF2B5EF4-FFF2-40B4-BE49-F238E27FC236}">
                  <a16:creationId xmlns:a16="http://schemas.microsoft.com/office/drawing/2014/main" id="{E00674E4-3FC6-4362-ABF0-7B97A6CB24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7613" y="3683001"/>
              <a:ext cx="101600" cy="100013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84">
              <a:extLst>
                <a:ext uri="{FF2B5EF4-FFF2-40B4-BE49-F238E27FC236}">
                  <a16:creationId xmlns:a16="http://schemas.microsoft.com/office/drawing/2014/main" id="{33099726-3970-4F90-A624-639203097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401" y="3795713"/>
              <a:ext cx="201613" cy="88900"/>
            </a:xfrm>
            <a:custGeom>
              <a:avLst/>
              <a:gdLst>
                <a:gd name="T0" fmla="*/ 64 w 64"/>
                <a:gd name="T1" fmla="*/ 28 h 28"/>
                <a:gd name="T2" fmla="*/ 0 w 64"/>
                <a:gd name="T3" fmla="*/ 28 h 28"/>
                <a:gd name="T4" fmla="*/ 0 w 64"/>
                <a:gd name="T5" fmla="*/ 24 h 28"/>
                <a:gd name="T6" fmla="*/ 32 w 64"/>
                <a:gd name="T7" fmla="*/ 0 h 28"/>
                <a:gd name="T8" fmla="*/ 64 w 64"/>
                <a:gd name="T9" fmla="*/ 24 h 28"/>
                <a:gd name="T10" fmla="*/ 64 w 64"/>
                <a:gd name="T11" fmla="*/ 28 h 28"/>
                <a:gd name="T12" fmla="*/ 9 w 64"/>
                <a:gd name="T13" fmla="*/ 20 h 28"/>
                <a:gd name="T14" fmla="*/ 55 w 64"/>
                <a:gd name="T15" fmla="*/ 20 h 28"/>
                <a:gd name="T16" fmla="*/ 32 w 64"/>
                <a:gd name="T17" fmla="*/ 8 h 28"/>
                <a:gd name="T18" fmla="*/ 9 w 64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28">
                  <a:moveTo>
                    <a:pt x="64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3" y="0"/>
                    <a:pt x="32" y="0"/>
                  </a:cubicBezTo>
                  <a:cubicBezTo>
                    <a:pt x="51" y="0"/>
                    <a:pt x="64" y="10"/>
                    <a:pt x="64" y="24"/>
                  </a:cubicBezTo>
                  <a:lnTo>
                    <a:pt x="64" y="28"/>
                  </a:lnTo>
                  <a:close/>
                  <a:moveTo>
                    <a:pt x="9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3" y="13"/>
                    <a:pt x="44" y="8"/>
                    <a:pt x="32" y="8"/>
                  </a:cubicBezTo>
                  <a:cubicBezTo>
                    <a:pt x="20" y="8"/>
                    <a:pt x="11" y="1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85">
              <a:extLst>
                <a:ext uri="{FF2B5EF4-FFF2-40B4-BE49-F238E27FC236}">
                  <a16:creationId xmlns:a16="http://schemas.microsoft.com/office/drawing/2014/main" id="{CB5C6A44-3660-46D7-ADA3-E4341AFC5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3670301"/>
              <a:ext cx="762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9EB599A-ECF6-4D95-806C-8DC65729B9EF}"/>
              </a:ext>
            </a:extLst>
          </p:cNvPr>
          <p:cNvGrpSpPr/>
          <p:nvPr/>
        </p:nvGrpSpPr>
        <p:grpSpPr>
          <a:xfrm>
            <a:off x="5486759" y="3880993"/>
            <a:ext cx="373611" cy="337523"/>
            <a:chOff x="5640388" y="3632201"/>
            <a:chExt cx="279400" cy="252412"/>
          </a:xfrm>
          <a:solidFill>
            <a:schemeClr val="tx2">
              <a:lumMod val="75000"/>
            </a:schemeClr>
          </a:solidFill>
        </p:grpSpPr>
        <p:sp>
          <p:nvSpPr>
            <p:cNvPr id="122" name="Freeform 86">
              <a:extLst>
                <a:ext uri="{FF2B5EF4-FFF2-40B4-BE49-F238E27FC236}">
                  <a16:creationId xmlns:a16="http://schemas.microsoft.com/office/drawing/2014/main" id="{2B13D2FB-D810-4790-B090-256326420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1188" y="3683001"/>
              <a:ext cx="101600" cy="100013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87">
              <a:extLst>
                <a:ext uri="{FF2B5EF4-FFF2-40B4-BE49-F238E27FC236}">
                  <a16:creationId xmlns:a16="http://schemas.microsoft.com/office/drawing/2014/main" id="{AF7F554D-F06C-4713-A20A-E9CFDE9B8D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0388" y="3795713"/>
              <a:ext cx="203200" cy="88900"/>
            </a:xfrm>
            <a:custGeom>
              <a:avLst/>
              <a:gdLst>
                <a:gd name="T0" fmla="*/ 64 w 64"/>
                <a:gd name="T1" fmla="*/ 28 h 28"/>
                <a:gd name="T2" fmla="*/ 0 w 64"/>
                <a:gd name="T3" fmla="*/ 28 h 28"/>
                <a:gd name="T4" fmla="*/ 0 w 64"/>
                <a:gd name="T5" fmla="*/ 24 h 28"/>
                <a:gd name="T6" fmla="*/ 32 w 64"/>
                <a:gd name="T7" fmla="*/ 0 h 28"/>
                <a:gd name="T8" fmla="*/ 64 w 64"/>
                <a:gd name="T9" fmla="*/ 24 h 28"/>
                <a:gd name="T10" fmla="*/ 64 w 64"/>
                <a:gd name="T11" fmla="*/ 28 h 28"/>
                <a:gd name="T12" fmla="*/ 9 w 64"/>
                <a:gd name="T13" fmla="*/ 20 h 28"/>
                <a:gd name="T14" fmla="*/ 55 w 64"/>
                <a:gd name="T15" fmla="*/ 20 h 28"/>
                <a:gd name="T16" fmla="*/ 32 w 64"/>
                <a:gd name="T17" fmla="*/ 8 h 28"/>
                <a:gd name="T18" fmla="*/ 9 w 64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28">
                  <a:moveTo>
                    <a:pt x="64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3" y="0"/>
                    <a:pt x="32" y="0"/>
                  </a:cubicBezTo>
                  <a:cubicBezTo>
                    <a:pt x="51" y="0"/>
                    <a:pt x="64" y="10"/>
                    <a:pt x="64" y="24"/>
                  </a:cubicBezTo>
                  <a:lnTo>
                    <a:pt x="64" y="28"/>
                  </a:lnTo>
                  <a:close/>
                  <a:moveTo>
                    <a:pt x="9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3" y="13"/>
                    <a:pt x="44" y="8"/>
                    <a:pt x="32" y="8"/>
                  </a:cubicBezTo>
                  <a:cubicBezTo>
                    <a:pt x="20" y="8"/>
                    <a:pt x="11" y="1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88">
              <a:extLst>
                <a:ext uri="{FF2B5EF4-FFF2-40B4-BE49-F238E27FC236}">
                  <a16:creationId xmlns:a16="http://schemas.microsoft.com/office/drawing/2014/main" id="{CBC30297-EE65-4E28-A6C9-E225444CF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3632201"/>
              <a:ext cx="101600" cy="100013"/>
            </a:xfrm>
            <a:custGeom>
              <a:avLst/>
              <a:gdLst>
                <a:gd name="T0" fmla="*/ 64 w 64"/>
                <a:gd name="T1" fmla="*/ 24 h 63"/>
                <a:gd name="T2" fmla="*/ 40 w 64"/>
                <a:gd name="T3" fmla="*/ 24 h 63"/>
                <a:gd name="T4" fmla="*/ 40 w 64"/>
                <a:gd name="T5" fmla="*/ 0 h 63"/>
                <a:gd name="T6" fmla="*/ 24 w 64"/>
                <a:gd name="T7" fmla="*/ 0 h 63"/>
                <a:gd name="T8" fmla="*/ 24 w 64"/>
                <a:gd name="T9" fmla="*/ 24 h 63"/>
                <a:gd name="T10" fmla="*/ 0 w 64"/>
                <a:gd name="T11" fmla="*/ 24 h 63"/>
                <a:gd name="T12" fmla="*/ 0 w 64"/>
                <a:gd name="T13" fmla="*/ 40 h 63"/>
                <a:gd name="T14" fmla="*/ 24 w 64"/>
                <a:gd name="T15" fmla="*/ 40 h 63"/>
                <a:gd name="T16" fmla="*/ 24 w 64"/>
                <a:gd name="T17" fmla="*/ 63 h 63"/>
                <a:gd name="T18" fmla="*/ 40 w 64"/>
                <a:gd name="T19" fmla="*/ 63 h 63"/>
                <a:gd name="T20" fmla="*/ 40 w 64"/>
                <a:gd name="T21" fmla="*/ 40 h 63"/>
                <a:gd name="T22" fmla="*/ 64 w 64"/>
                <a:gd name="T23" fmla="*/ 40 h 63"/>
                <a:gd name="T24" fmla="*/ 64 w 64"/>
                <a:gd name="T25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3">
                  <a:moveTo>
                    <a:pt x="64" y="24"/>
                  </a:moveTo>
                  <a:lnTo>
                    <a:pt x="40" y="24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24" y="40"/>
                  </a:lnTo>
                  <a:lnTo>
                    <a:pt x="24" y="63"/>
                  </a:lnTo>
                  <a:lnTo>
                    <a:pt x="40" y="63"/>
                  </a:lnTo>
                  <a:lnTo>
                    <a:pt x="40" y="40"/>
                  </a:lnTo>
                  <a:lnTo>
                    <a:pt x="64" y="40"/>
                  </a:lnTo>
                  <a:lnTo>
                    <a:pt x="6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A32471A-980E-4644-AB53-51255D133704}"/>
              </a:ext>
            </a:extLst>
          </p:cNvPr>
          <p:cNvGrpSpPr/>
          <p:nvPr/>
        </p:nvGrpSpPr>
        <p:grpSpPr>
          <a:xfrm>
            <a:off x="7110693" y="3902220"/>
            <a:ext cx="384224" cy="316295"/>
            <a:chOff x="6854826" y="3648076"/>
            <a:chExt cx="287337" cy="236537"/>
          </a:xfrm>
          <a:solidFill>
            <a:schemeClr val="tx2">
              <a:lumMod val="75000"/>
            </a:schemeClr>
          </a:solidFill>
        </p:grpSpPr>
        <p:sp>
          <p:nvSpPr>
            <p:cNvPr id="119" name="Freeform 89">
              <a:extLst>
                <a:ext uri="{FF2B5EF4-FFF2-40B4-BE49-F238E27FC236}">
                  <a16:creationId xmlns:a16="http://schemas.microsoft.com/office/drawing/2014/main" id="{2287E3D1-E90A-4426-A70C-5993E0D0FF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5626" y="3683001"/>
              <a:ext cx="100013" cy="100013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90">
              <a:extLst>
                <a:ext uri="{FF2B5EF4-FFF2-40B4-BE49-F238E27FC236}">
                  <a16:creationId xmlns:a16="http://schemas.microsoft.com/office/drawing/2014/main" id="{3934DB70-052F-433C-BDA7-AC62EAB45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4826" y="3795713"/>
              <a:ext cx="201613" cy="88900"/>
            </a:xfrm>
            <a:custGeom>
              <a:avLst/>
              <a:gdLst>
                <a:gd name="T0" fmla="*/ 64 w 64"/>
                <a:gd name="T1" fmla="*/ 28 h 28"/>
                <a:gd name="T2" fmla="*/ 0 w 64"/>
                <a:gd name="T3" fmla="*/ 28 h 28"/>
                <a:gd name="T4" fmla="*/ 0 w 64"/>
                <a:gd name="T5" fmla="*/ 24 h 28"/>
                <a:gd name="T6" fmla="*/ 32 w 64"/>
                <a:gd name="T7" fmla="*/ 0 h 28"/>
                <a:gd name="T8" fmla="*/ 64 w 64"/>
                <a:gd name="T9" fmla="*/ 24 h 28"/>
                <a:gd name="T10" fmla="*/ 64 w 64"/>
                <a:gd name="T11" fmla="*/ 28 h 28"/>
                <a:gd name="T12" fmla="*/ 9 w 64"/>
                <a:gd name="T13" fmla="*/ 20 h 28"/>
                <a:gd name="T14" fmla="*/ 55 w 64"/>
                <a:gd name="T15" fmla="*/ 20 h 28"/>
                <a:gd name="T16" fmla="*/ 32 w 64"/>
                <a:gd name="T17" fmla="*/ 8 h 28"/>
                <a:gd name="T18" fmla="*/ 9 w 64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28">
                  <a:moveTo>
                    <a:pt x="64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3" y="0"/>
                    <a:pt x="32" y="0"/>
                  </a:cubicBezTo>
                  <a:cubicBezTo>
                    <a:pt x="51" y="0"/>
                    <a:pt x="64" y="10"/>
                    <a:pt x="64" y="24"/>
                  </a:cubicBezTo>
                  <a:lnTo>
                    <a:pt x="64" y="28"/>
                  </a:lnTo>
                  <a:close/>
                  <a:moveTo>
                    <a:pt x="9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3" y="13"/>
                    <a:pt x="44" y="8"/>
                    <a:pt x="32" y="8"/>
                  </a:cubicBezTo>
                  <a:cubicBezTo>
                    <a:pt x="20" y="8"/>
                    <a:pt x="11" y="1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91">
              <a:extLst>
                <a:ext uri="{FF2B5EF4-FFF2-40B4-BE49-F238E27FC236}">
                  <a16:creationId xmlns:a16="http://schemas.microsoft.com/office/drawing/2014/main" id="{C63974B1-FD61-4DAE-8F03-508A96D06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3648076"/>
              <a:ext cx="120650" cy="90488"/>
            </a:xfrm>
            <a:custGeom>
              <a:avLst/>
              <a:gdLst>
                <a:gd name="T0" fmla="*/ 30 w 76"/>
                <a:gd name="T1" fmla="*/ 57 h 57"/>
                <a:gd name="T2" fmla="*/ 0 w 76"/>
                <a:gd name="T3" fmla="*/ 28 h 57"/>
                <a:gd name="T4" fmla="*/ 12 w 76"/>
                <a:gd name="T5" fmla="*/ 16 h 57"/>
                <a:gd name="T6" fmla="*/ 30 w 76"/>
                <a:gd name="T7" fmla="*/ 34 h 57"/>
                <a:gd name="T8" fmla="*/ 64 w 76"/>
                <a:gd name="T9" fmla="*/ 0 h 57"/>
                <a:gd name="T10" fmla="*/ 76 w 76"/>
                <a:gd name="T11" fmla="*/ 12 h 57"/>
                <a:gd name="T12" fmla="*/ 30 w 76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57">
                  <a:moveTo>
                    <a:pt x="30" y="57"/>
                  </a:moveTo>
                  <a:lnTo>
                    <a:pt x="0" y="28"/>
                  </a:lnTo>
                  <a:lnTo>
                    <a:pt x="12" y="16"/>
                  </a:lnTo>
                  <a:lnTo>
                    <a:pt x="30" y="34"/>
                  </a:lnTo>
                  <a:lnTo>
                    <a:pt x="64" y="0"/>
                  </a:lnTo>
                  <a:lnTo>
                    <a:pt x="76" y="12"/>
                  </a:lnTo>
                  <a:lnTo>
                    <a:pt x="3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Freeform 92">
            <a:extLst>
              <a:ext uri="{FF2B5EF4-FFF2-40B4-BE49-F238E27FC236}">
                <a16:creationId xmlns:a16="http://schemas.microsoft.com/office/drawing/2014/main" id="{876F63CB-326F-4938-BA5F-2BF1C65F5B16}"/>
              </a:ext>
            </a:extLst>
          </p:cNvPr>
          <p:cNvSpPr>
            <a:spLocks/>
          </p:cNvSpPr>
          <p:nvPr/>
        </p:nvSpPr>
        <p:spPr bwMode="auto">
          <a:xfrm>
            <a:off x="8040474" y="3897975"/>
            <a:ext cx="167701" cy="167701"/>
          </a:xfrm>
          <a:custGeom>
            <a:avLst/>
            <a:gdLst>
              <a:gd name="T0" fmla="*/ 20 w 40"/>
              <a:gd name="T1" fmla="*/ 40 h 40"/>
              <a:gd name="T2" fmla="*/ 0 w 40"/>
              <a:gd name="T3" fmla="*/ 20 h 40"/>
              <a:gd name="T4" fmla="*/ 20 w 40"/>
              <a:gd name="T5" fmla="*/ 0 h 40"/>
              <a:gd name="T6" fmla="*/ 40 w 40"/>
              <a:gd name="T7" fmla="*/ 20 h 40"/>
              <a:gd name="T8" fmla="*/ 32 w 40"/>
              <a:gd name="T9" fmla="*/ 20 h 40"/>
              <a:gd name="T10" fmla="*/ 20 w 40"/>
              <a:gd name="T11" fmla="*/ 8 h 40"/>
              <a:gd name="T12" fmla="*/ 8 w 40"/>
              <a:gd name="T13" fmla="*/ 20 h 40"/>
              <a:gd name="T14" fmla="*/ 20 w 40"/>
              <a:gd name="T15" fmla="*/ 32 h 40"/>
              <a:gd name="T16" fmla="*/ 20 w 40"/>
              <a:gd name="T17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3"/>
                  <a:pt x="27" y="8"/>
                  <a:pt x="20" y="8"/>
                </a:cubicBezTo>
                <a:cubicBezTo>
                  <a:pt x="13" y="8"/>
                  <a:pt x="8" y="13"/>
                  <a:pt x="8" y="20"/>
                </a:cubicBezTo>
                <a:cubicBezTo>
                  <a:pt x="8" y="27"/>
                  <a:pt x="13" y="32"/>
                  <a:pt x="20" y="32"/>
                </a:cubicBezTo>
                <a:lnTo>
                  <a:pt x="20" y="4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68A3E70-3556-4FEE-9C5F-6645F8FA0493}"/>
              </a:ext>
            </a:extLst>
          </p:cNvPr>
          <p:cNvGrpSpPr/>
          <p:nvPr/>
        </p:nvGrpSpPr>
        <p:grpSpPr>
          <a:xfrm>
            <a:off x="7989527" y="3948922"/>
            <a:ext cx="286576" cy="269593"/>
            <a:chOff x="7512051" y="3683001"/>
            <a:chExt cx="214312" cy="201612"/>
          </a:xfrm>
          <a:solidFill>
            <a:schemeClr val="tx2">
              <a:lumMod val="75000"/>
            </a:schemeClr>
          </a:solidFill>
        </p:grpSpPr>
        <p:sp>
          <p:nvSpPr>
            <p:cNvPr id="117" name="Freeform 93">
              <a:extLst>
                <a:ext uri="{FF2B5EF4-FFF2-40B4-BE49-F238E27FC236}">
                  <a16:creationId xmlns:a16="http://schemas.microsoft.com/office/drawing/2014/main" id="{8320AAC3-D267-4B23-B483-DCB499CB8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4763" y="3683001"/>
              <a:ext cx="101600" cy="87313"/>
            </a:xfrm>
            <a:custGeom>
              <a:avLst/>
              <a:gdLst>
                <a:gd name="T0" fmla="*/ 12 w 32"/>
                <a:gd name="T1" fmla="*/ 28 h 28"/>
                <a:gd name="T2" fmla="*/ 0 w 32"/>
                <a:gd name="T3" fmla="*/ 28 h 28"/>
                <a:gd name="T4" fmla="*/ 0 w 32"/>
                <a:gd name="T5" fmla="*/ 12 h 28"/>
                <a:gd name="T6" fmla="*/ 16 w 32"/>
                <a:gd name="T7" fmla="*/ 12 h 28"/>
                <a:gd name="T8" fmla="*/ 16 w 32"/>
                <a:gd name="T9" fmla="*/ 19 h 28"/>
                <a:gd name="T10" fmla="*/ 24 w 32"/>
                <a:gd name="T11" fmla="*/ 8 h 28"/>
                <a:gd name="T12" fmla="*/ 24 w 32"/>
                <a:gd name="T13" fmla="*/ 0 h 28"/>
                <a:gd name="T14" fmla="*/ 32 w 32"/>
                <a:gd name="T15" fmla="*/ 0 h 28"/>
                <a:gd name="T16" fmla="*/ 32 w 32"/>
                <a:gd name="T17" fmla="*/ 8 h 28"/>
                <a:gd name="T18" fmla="*/ 12 w 32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28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21" y="18"/>
                    <a:pt x="24" y="13"/>
                    <a:pt x="24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9"/>
                    <a:pt x="23" y="28"/>
                    <a:pt x="1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94">
              <a:extLst>
                <a:ext uri="{FF2B5EF4-FFF2-40B4-BE49-F238E27FC236}">
                  <a16:creationId xmlns:a16="http://schemas.microsoft.com/office/drawing/2014/main" id="{C8E84EC6-2D1C-424F-AE49-C673C6793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2051" y="3783013"/>
              <a:ext cx="201613" cy="101600"/>
            </a:xfrm>
            <a:custGeom>
              <a:avLst/>
              <a:gdLst>
                <a:gd name="T0" fmla="*/ 64 w 64"/>
                <a:gd name="T1" fmla="*/ 32 h 32"/>
                <a:gd name="T2" fmla="*/ 0 w 64"/>
                <a:gd name="T3" fmla="*/ 32 h 32"/>
                <a:gd name="T4" fmla="*/ 0 w 64"/>
                <a:gd name="T5" fmla="*/ 24 h 32"/>
                <a:gd name="T6" fmla="*/ 32 w 64"/>
                <a:gd name="T7" fmla="*/ 0 h 32"/>
                <a:gd name="T8" fmla="*/ 64 w 64"/>
                <a:gd name="T9" fmla="*/ 24 h 32"/>
                <a:gd name="T10" fmla="*/ 64 w 64"/>
                <a:gd name="T11" fmla="*/ 32 h 32"/>
                <a:gd name="T12" fmla="*/ 8 w 64"/>
                <a:gd name="T13" fmla="*/ 24 h 32"/>
                <a:gd name="T14" fmla="*/ 56 w 64"/>
                <a:gd name="T15" fmla="*/ 24 h 32"/>
                <a:gd name="T16" fmla="*/ 32 w 64"/>
                <a:gd name="T17" fmla="*/ 8 h 32"/>
                <a:gd name="T18" fmla="*/ 8 w 64"/>
                <a:gd name="T1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32">
                  <a:moveTo>
                    <a:pt x="64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3" y="0"/>
                    <a:pt x="32" y="0"/>
                  </a:cubicBezTo>
                  <a:cubicBezTo>
                    <a:pt x="51" y="0"/>
                    <a:pt x="64" y="10"/>
                    <a:pt x="64" y="24"/>
                  </a:cubicBezTo>
                  <a:lnTo>
                    <a:pt x="64" y="32"/>
                  </a:lnTo>
                  <a:close/>
                  <a:moveTo>
                    <a:pt x="8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15"/>
                    <a:pt x="46" y="8"/>
                    <a:pt x="32" y="8"/>
                  </a:cubicBezTo>
                  <a:cubicBezTo>
                    <a:pt x="18" y="8"/>
                    <a:pt x="8" y="15"/>
                    <a:pt x="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10E759B-6D05-44B3-8543-418EBA9623BB}"/>
              </a:ext>
            </a:extLst>
          </p:cNvPr>
          <p:cNvGrpSpPr/>
          <p:nvPr/>
        </p:nvGrpSpPr>
        <p:grpSpPr>
          <a:xfrm>
            <a:off x="8800433" y="3864010"/>
            <a:ext cx="269595" cy="354505"/>
            <a:chOff x="8118476" y="3619501"/>
            <a:chExt cx="201613" cy="265112"/>
          </a:xfrm>
          <a:solidFill>
            <a:schemeClr val="tx2">
              <a:lumMod val="75000"/>
            </a:schemeClr>
          </a:solidFill>
        </p:grpSpPr>
        <p:sp>
          <p:nvSpPr>
            <p:cNvPr id="115" name="Freeform 95">
              <a:extLst>
                <a:ext uri="{FF2B5EF4-FFF2-40B4-BE49-F238E27FC236}">
                  <a16:creationId xmlns:a16="http://schemas.microsoft.com/office/drawing/2014/main" id="{432B7A98-25DE-46C4-B6EC-5C5CA68AD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6576" y="3619501"/>
              <a:ext cx="125413" cy="150813"/>
            </a:xfrm>
            <a:custGeom>
              <a:avLst/>
              <a:gdLst>
                <a:gd name="T0" fmla="*/ 20 w 40"/>
                <a:gd name="T1" fmla="*/ 48 h 48"/>
                <a:gd name="T2" fmla="*/ 40 w 40"/>
                <a:gd name="T3" fmla="*/ 28 h 48"/>
                <a:gd name="T4" fmla="*/ 40 w 40"/>
                <a:gd name="T5" fmla="*/ 4 h 48"/>
                <a:gd name="T6" fmla="*/ 32 w 40"/>
                <a:gd name="T7" fmla="*/ 4 h 48"/>
                <a:gd name="T8" fmla="*/ 32 w 40"/>
                <a:gd name="T9" fmla="*/ 12 h 48"/>
                <a:gd name="T10" fmla="*/ 24 w 40"/>
                <a:gd name="T11" fmla="*/ 12 h 48"/>
                <a:gd name="T12" fmla="*/ 24 w 40"/>
                <a:gd name="T13" fmla="*/ 0 h 48"/>
                <a:gd name="T14" fmla="*/ 16 w 40"/>
                <a:gd name="T15" fmla="*/ 0 h 48"/>
                <a:gd name="T16" fmla="*/ 16 w 40"/>
                <a:gd name="T17" fmla="*/ 12 h 48"/>
                <a:gd name="T18" fmla="*/ 8 w 40"/>
                <a:gd name="T19" fmla="*/ 12 h 48"/>
                <a:gd name="T20" fmla="*/ 8 w 40"/>
                <a:gd name="T21" fmla="*/ 4 h 48"/>
                <a:gd name="T22" fmla="*/ 0 w 40"/>
                <a:gd name="T23" fmla="*/ 4 h 48"/>
                <a:gd name="T24" fmla="*/ 0 w 40"/>
                <a:gd name="T25" fmla="*/ 28 h 48"/>
                <a:gd name="T26" fmla="*/ 20 w 40"/>
                <a:gd name="T27" fmla="*/ 48 h 48"/>
                <a:gd name="T28" fmla="*/ 20 w 40"/>
                <a:gd name="T29" fmla="*/ 40 h 48"/>
                <a:gd name="T30" fmla="*/ 9 w 40"/>
                <a:gd name="T31" fmla="*/ 32 h 48"/>
                <a:gd name="T32" fmla="*/ 31 w 40"/>
                <a:gd name="T33" fmla="*/ 32 h 48"/>
                <a:gd name="T34" fmla="*/ 20 w 40"/>
                <a:gd name="T35" fmla="*/ 40 h 48"/>
                <a:gd name="T36" fmla="*/ 8 w 40"/>
                <a:gd name="T37" fmla="*/ 20 h 48"/>
                <a:gd name="T38" fmla="*/ 32 w 40"/>
                <a:gd name="T39" fmla="*/ 20 h 48"/>
                <a:gd name="T40" fmla="*/ 32 w 40"/>
                <a:gd name="T41" fmla="*/ 24 h 48"/>
                <a:gd name="T42" fmla="*/ 8 w 40"/>
                <a:gd name="T43" fmla="*/ 24 h 48"/>
                <a:gd name="T44" fmla="*/ 8 w 40"/>
                <a:gd name="T45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48">
                  <a:moveTo>
                    <a:pt x="20" y="48"/>
                  </a:moveTo>
                  <a:cubicBezTo>
                    <a:pt x="31" y="48"/>
                    <a:pt x="40" y="39"/>
                    <a:pt x="40" y="28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9" y="48"/>
                    <a:pt x="20" y="48"/>
                  </a:cubicBezTo>
                  <a:close/>
                  <a:moveTo>
                    <a:pt x="20" y="40"/>
                  </a:moveTo>
                  <a:cubicBezTo>
                    <a:pt x="15" y="40"/>
                    <a:pt x="10" y="37"/>
                    <a:pt x="9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7"/>
                    <a:pt x="25" y="40"/>
                    <a:pt x="20" y="40"/>
                  </a:cubicBezTo>
                  <a:close/>
                  <a:moveTo>
                    <a:pt x="8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8" y="24"/>
                    <a:pt x="8" y="24"/>
                    <a:pt x="8" y="24"/>
                  </a:cubicBezTo>
                  <a:lnTo>
                    <a:pt x="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96">
              <a:extLst>
                <a:ext uri="{FF2B5EF4-FFF2-40B4-BE49-F238E27FC236}">
                  <a16:creationId xmlns:a16="http://schemas.microsoft.com/office/drawing/2014/main" id="{66768BB0-FED8-4687-B145-4591C701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8476" y="3783013"/>
              <a:ext cx="201613" cy="101600"/>
            </a:xfrm>
            <a:custGeom>
              <a:avLst/>
              <a:gdLst>
                <a:gd name="T0" fmla="*/ 32 w 64"/>
                <a:gd name="T1" fmla="*/ 0 h 32"/>
                <a:gd name="T2" fmla="*/ 0 w 64"/>
                <a:gd name="T3" fmla="*/ 24 h 32"/>
                <a:gd name="T4" fmla="*/ 0 w 64"/>
                <a:gd name="T5" fmla="*/ 32 h 32"/>
                <a:gd name="T6" fmla="*/ 64 w 64"/>
                <a:gd name="T7" fmla="*/ 32 h 32"/>
                <a:gd name="T8" fmla="*/ 64 w 64"/>
                <a:gd name="T9" fmla="*/ 24 h 32"/>
                <a:gd name="T10" fmla="*/ 32 w 64"/>
                <a:gd name="T11" fmla="*/ 0 h 32"/>
                <a:gd name="T12" fmla="*/ 40 w 64"/>
                <a:gd name="T13" fmla="*/ 9 h 32"/>
                <a:gd name="T14" fmla="*/ 32 w 64"/>
                <a:gd name="T15" fmla="*/ 21 h 32"/>
                <a:gd name="T16" fmla="*/ 24 w 64"/>
                <a:gd name="T17" fmla="*/ 9 h 32"/>
                <a:gd name="T18" fmla="*/ 32 w 64"/>
                <a:gd name="T19" fmla="*/ 8 h 32"/>
                <a:gd name="T20" fmla="*/ 40 w 64"/>
                <a:gd name="T21" fmla="*/ 9 h 32"/>
                <a:gd name="T22" fmla="*/ 16 w 64"/>
                <a:gd name="T23" fmla="*/ 12 h 32"/>
                <a:gd name="T24" fmla="*/ 25 w 64"/>
                <a:gd name="T25" fmla="*/ 24 h 32"/>
                <a:gd name="T26" fmla="*/ 8 w 64"/>
                <a:gd name="T27" fmla="*/ 24 h 32"/>
                <a:gd name="T28" fmla="*/ 16 w 64"/>
                <a:gd name="T29" fmla="*/ 12 h 32"/>
                <a:gd name="T30" fmla="*/ 39 w 64"/>
                <a:gd name="T31" fmla="*/ 24 h 32"/>
                <a:gd name="T32" fmla="*/ 48 w 64"/>
                <a:gd name="T33" fmla="*/ 12 h 32"/>
                <a:gd name="T34" fmla="*/ 56 w 64"/>
                <a:gd name="T35" fmla="*/ 24 h 32"/>
                <a:gd name="T36" fmla="*/ 39 w 64"/>
                <a:gd name="T3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2">
                  <a:moveTo>
                    <a:pt x="32" y="0"/>
                  </a:moveTo>
                  <a:cubicBezTo>
                    <a:pt x="13" y="0"/>
                    <a:pt x="0" y="10"/>
                    <a:pt x="0" y="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10"/>
                    <a:pt x="51" y="0"/>
                    <a:pt x="32" y="0"/>
                  </a:cubicBezTo>
                  <a:close/>
                  <a:moveTo>
                    <a:pt x="40" y="9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6" y="8"/>
                    <a:pt x="29" y="8"/>
                    <a:pt x="32" y="8"/>
                  </a:cubicBezTo>
                  <a:cubicBezTo>
                    <a:pt x="35" y="8"/>
                    <a:pt x="38" y="8"/>
                    <a:pt x="40" y="9"/>
                  </a:cubicBezTo>
                  <a:close/>
                  <a:moveTo>
                    <a:pt x="16" y="12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19"/>
                    <a:pt x="11" y="14"/>
                    <a:pt x="16" y="12"/>
                  </a:cubicBezTo>
                  <a:close/>
                  <a:moveTo>
                    <a:pt x="39" y="24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53" y="14"/>
                    <a:pt x="56" y="19"/>
                    <a:pt x="56" y="24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0ED767A-D62F-45B6-9380-CFE8418B514C}"/>
              </a:ext>
            </a:extLst>
          </p:cNvPr>
          <p:cNvGrpSpPr/>
          <p:nvPr/>
        </p:nvGrpSpPr>
        <p:grpSpPr>
          <a:xfrm>
            <a:off x="9611338" y="3847028"/>
            <a:ext cx="269595" cy="371487"/>
            <a:chOff x="8724901" y="3606801"/>
            <a:chExt cx="201613" cy="277812"/>
          </a:xfrm>
          <a:solidFill>
            <a:schemeClr val="tx2">
              <a:lumMod val="75000"/>
            </a:schemeClr>
          </a:solidFill>
        </p:grpSpPr>
        <p:sp>
          <p:nvSpPr>
            <p:cNvPr id="112" name="Freeform 97">
              <a:extLst>
                <a:ext uri="{FF2B5EF4-FFF2-40B4-BE49-F238E27FC236}">
                  <a16:creationId xmlns:a16="http://schemas.microsoft.com/office/drawing/2014/main" id="{9AF18979-0B9B-4842-AE24-BD7EB2D63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1251" y="3606801"/>
              <a:ext cx="188913" cy="163513"/>
            </a:xfrm>
            <a:custGeom>
              <a:avLst/>
              <a:gdLst>
                <a:gd name="T0" fmla="*/ 10 w 60"/>
                <a:gd name="T1" fmla="*/ 32 h 52"/>
                <a:gd name="T2" fmla="*/ 30 w 60"/>
                <a:gd name="T3" fmla="*/ 52 h 52"/>
                <a:gd name="T4" fmla="*/ 50 w 60"/>
                <a:gd name="T5" fmla="*/ 32 h 52"/>
                <a:gd name="T6" fmla="*/ 50 w 60"/>
                <a:gd name="T7" fmla="*/ 29 h 52"/>
                <a:gd name="T8" fmla="*/ 60 w 60"/>
                <a:gd name="T9" fmla="*/ 10 h 52"/>
                <a:gd name="T10" fmla="*/ 30 w 60"/>
                <a:gd name="T11" fmla="*/ 0 h 52"/>
                <a:gd name="T12" fmla="*/ 0 w 60"/>
                <a:gd name="T13" fmla="*/ 10 h 52"/>
                <a:gd name="T14" fmla="*/ 10 w 60"/>
                <a:gd name="T15" fmla="*/ 29 h 52"/>
                <a:gd name="T16" fmla="*/ 10 w 60"/>
                <a:gd name="T17" fmla="*/ 32 h 52"/>
                <a:gd name="T18" fmla="*/ 30 w 60"/>
                <a:gd name="T19" fmla="*/ 44 h 52"/>
                <a:gd name="T20" fmla="*/ 18 w 60"/>
                <a:gd name="T21" fmla="*/ 32 h 52"/>
                <a:gd name="T22" fmla="*/ 42 w 60"/>
                <a:gd name="T23" fmla="*/ 32 h 52"/>
                <a:gd name="T24" fmla="*/ 30 w 60"/>
                <a:gd name="T25" fmla="*/ 44 h 52"/>
                <a:gd name="T26" fmla="*/ 30 w 60"/>
                <a:gd name="T27" fmla="*/ 8 h 52"/>
                <a:gd name="T28" fmla="*/ 48 w 60"/>
                <a:gd name="T29" fmla="*/ 14 h 52"/>
                <a:gd name="T30" fmla="*/ 44 w 60"/>
                <a:gd name="T31" fmla="*/ 24 h 52"/>
                <a:gd name="T32" fmla="*/ 16 w 60"/>
                <a:gd name="T33" fmla="*/ 24 h 52"/>
                <a:gd name="T34" fmla="*/ 12 w 60"/>
                <a:gd name="T35" fmla="*/ 14 h 52"/>
                <a:gd name="T36" fmla="*/ 30 w 60"/>
                <a:gd name="T3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52">
                  <a:moveTo>
                    <a:pt x="10" y="32"/>
                  </a:moveTo>
                  <a:cubicBezTo>
                    <a:pt x="10" y="43"/>
                    <a:pt x="19" y="52"/>
                    <a:pt x="30" y="52"/>
                  </a:cubicBezTo>
                  <a:cubicBezTo>
                    <a:pt x="41" y="52"/>
                    <a:pt x="50" y="43"/>
                    <a:pt x="50" y="32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0" y="29"/>
                    <a:pt x="10" y="29"/>
                    <a:pt x="10" y="29"/>
                  </a:cubicBezTo>
                  <a:lnTo>
                    <a:pt x="10" y="32"/>
                  </a:lnTo>
                  <a:close/>
                  <a:moveTo>
                    <a:pt x="30" y="44"/>
                  </a:moveTo>
                  <a:cubicBezTo>
                    <a:pt x="23" y="44"/>
                    <a:pt x="18" y="39"/>
                    <a:pt x="18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9"/>
                    <a:pt x="37" y="44"/>
                    <a:pt x="30" y="44"/>
                  </a:cubicBezTo>
                  <a:close/>
                  <a:moveTo>
                    <a:pt x="30" y="8"/>
                  </a:moveTo>
                  <a:cubicBezTo>
                    <a:pt x="48" y="14"/>
                    <a:pt x="48" y="14"/>
                    <a:pt x="48" y="1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3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98">
              <a:extLst>
                <a:ext uri="{FF2B5EF4-FFF2-40B4-BE49-F238E27FC236}">
                  <a16:creationId xmlns:a16="http://schemas.microsoft.com/office/drawing/2014/main" id="{5AB796E6-9432-45FA-AFCB-D7E7B984F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801" y="3644901"/>
              <a:ext cx="23813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99">
              <a:extLst>
                <a:ext uri="{FF2B5EF4-FFF2-40B4-BE49-F238E27FC236}">
                  <a16:creationId xmlns:a16="http://schemas.microsoft.com/office/drawing/2014/main" id="{5C7DB0AF-45E1-4640-B284-F3314BB071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4901" y="3783013"/>
              <a:ext cx="201613" cy="101600"/>
            </a:xfrm>
            <a:custGeom>
              <a:avLst/>
              <a:gdLst>
                <a:gd name="T0" fmla="*/ 32 w 64"/>
                <a:gd name="T1" fmla="*/ 0 h 32"/>
                <a:gd name="T2" fmla="*/ 0 w 64"/>
                <a:gd name="T3" fmla="*/ 24 h 32"/>
                <a:gd name="T4" fmla="*/ 0 w 64"/>
                <a:gd name="T5" fmla="*/ 32 h 32"/>
                <a:gd name="T6" fmla="*/ 64 w 64"/>
                <a:gd name="T7" fmla="*/ 32 h 32"/>
                <a:gd name="T8" fmla="*/ 64 w 64"/>
                <a:gd name="T9" fmla="*/ 24 h 32"/>
                <a:gd name="T10" fmla="*/ 32 w 64"/>
                <a:gd name="T11" fmla="*/ 0 h 32"/>
                <a:gd name="T12" fmla="*/ 28 w 64"/>
                <a:gd name="T13" fmla="*/ 8 h 32"/>
                <a:gd name="T14" fmla="*/ 28 w 64"/>
                <a:gd name="T15" fmla="*/ 24 h 32"/>
                <a:gd name="T16" fmla="*/ 8 w 64"/>
                <a:gd name="T17" fmla="*/ 24 h 32"/>
                <a:gd name="T18" fmla="*/ 28 w 64"/>
                <a:gd name="T19" fmla="*/ 8 h 32"/>
                <a:gd name="T20" fmla="*/ 36 w 64"/>
                <a:gd name="T21" fmla="*/ 24 h 32"/>
                <a:gd name="T22" fmla="*/ 36 w 64"/>
                <a:gd name="T23" fmla="*/ 8 h 32"/>
                <a:gd name="T24" fmla="*/ 56 w 64"/>
                <a:gd name="T25" fmla="*/ 24 h 32"/>
                <a:gd name="T26" fmla="*/ 36 w 64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32">
                  <a:moveTo>
                    <a:pt x="32" y="0"/>
                  </a:moveTo>
                  <a:cubicBezTo>
                    <a:pt x="13" y="0"/>
                    <a:pt x="0" y="10"/>
                    <a:pt x="0" y="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10"/>
                    <a:pt x="51" y="0"/>
                    <a:pt x="32" y="0"/>
                  </a:cubicBezTo>
                  <a:close/>
                  <a:moveTo>
                    <a:pt x="28" y="8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15"/>
                    <a:pt x="16" y="9"/>
                    <a:pt x="28" y="8"/>
                  </a:cubicBezTo>
                  <a:close/>
                  <a:moveTo>
                    <a:pt x="36" y="24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8" y="9"/>
                    <a:pt x="56" y="15"/>
                    <a:pt x="56" y="24"/>
                  </a:cubicBezTo>
                  <a:lnTo>
                    <a:pt x="3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B19CAD1-149B-42BB-BCEB-FA7E685C491C}"/>
              </a:ext>
            </a:extLst>
          </p:cNvPr>
          <p:cNvGrpSpPr/>
          <p:nvPr/>
        </p:nvGrpSpPr>
        <p:grpSpPr>
          <a:xfrm>
            <a:off x="2311067" y="4643073"/>
            <a:ext cx="269595" cy="388471"/>
            <a:chOff x="3265488" y="4202113"/>
            <a:chExt cx="201613" cy="290513"/>
          </a:xfrm>
          <a:solidFill>
            <a:schemeClr val="tx2">
              <a:lumMod val="75000"/>
            </a:schemeClr>
          </a:solidFill>
        </p:grpSpPr>
        <p:sp>
          <p:nvSpPr>
            <p:cNvPr id="109" name="Freeform 100">
              <a:extLst>
                <a:ext uri="{FF2B5EF4-FFF2-40B4-BE49-F238E27FC236}">
                  <a16:creationId xmlns:a16="http://schemas.microsoft.com/office/drawing/2014/main" id="{635AE549-7AFB-45AB-9860-28B8D9E52A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3588" y="4202113"/>
              <a:ext cx="125413" cy="176213"/>
            </a:xfrm>
            <a:custGeom>
              <a:avLst/>
              <a:gdLst>
                <a:gd name="T0" fmla="*/ 20 w 40"/>
                <a:gd name="T1" fmla="*/ 56 h 56"/>
                <a:gd name="T2" fmla="*/ 40 w 40"/>
                <a:gd name="T3" fmla="*/ 36 h 56"/>
                <a:gd name="T4" fmla="*/ 40 w 40"/>
                <a:gd name="T5" fmla="*/ 28 h 56"/>
                <a:gd name="T6" fmla="*/ 40 w 40"/>
                <a:gd name="T7" fmla="*/ 8 h 56"/>
                <a:gd name="T8" fmla="*/ 32 w 40"/>
                <a:gd name="T9" fmla="*/ 0 h 56"/>
                <a:gd name="T10" fmla="*/ 8 w 40"/>
                <a:gd name="T11" fmla="*/ 0 h 56"/>
                <a:gd name="T12" fmla="*/ 0 w 40"/>
                <a:gd name="T13" fmla="*/ 8 h 56"/>
                <a:gd name="T14" fmla="*/ 0 w 40"/>
                <a:gd name="T15" fmla="*/ 28 h 56"/>
                <a:gd name="T16" fmla="*/ 0 w 40"/>
                <a:gd name="T17" fmla="*/ 36 h 56"/>
                <a:gd name="T18" fmla="*/ 20 w 40"/>
                <a:gd name="T19" fmla="*/ 56 h 56"/>
                <a:gd name="T20" fmla="*/ 8 w 40"/>
                <a:gd name="T21" fmla="*/ 8 h 56"/>
                <a:gd name="T22" fmla="*/ 32 w 40"/>
                <a:gd name="T23" fmla="*/ 8 h 56"/>
                <a:gd name="T24" fmla="*/ 32 w 40"/>
                <a:gd name="T25" fmla="*/ 28 h 56"/>
                <a:gd name="T26" fmla="*/ 8 w 40"/>
                <a:gd name="T27" fmla="*/ 28 h 56"/>
                <a:gd name="T28" fmla="*/ 8 w 40"/>
                <a:gd name="T29" fmla="*/ 8 h 56"/>
                <a:gd name="T30" fmla="*/ 32 w 40"/>
                <a:gd name="T31" fmla="*/ 36 h 56"/>
                <a:gd name="T32" fmla="*/ 20 w 40"/>
                <a:gd name="T33" fmla="*/ 48 h 56"/>
                <a:gd name="T34" fmla="*/ 8 w 40"/>
                <a:gd name="T35" fmla="*/ 36 h 56"/>
                <a:gd name="T36" fmla="*/ 32 w 40"/>
                <a:gd name="T37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56">
                  <a:moveTo>
                    <a:pt x="20" y="56"/>
                  </a:moveTo>
                  <a:cubicBezTo>
                    <a:pt x="31" y="56"/>
                    <a:pt x="40" y="47"/>
                    <a:pt x="40" y="3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7"/>
                    <a:pt x="9" y="56"/>
                    <a:pt x="20" y="56"/>
                  </a:cubicBezTo>
                  <a:close/>
                  <a:moveTo>
                    <a:pt x="8" y="8"/>
                  </a:moveTo>
                  <a:cubicBezTo>
                    <a:pt x="32" y="8"/>
                    <a:pt x="32" y="8"/>
                    <a:pt x="32" y="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  <a:moveTo>
                    <a:pt x="32" y="36"/>
                  </a:moveTo>
                  <a:cubicBezTo>
                    <a:pt x="32" y="43"/>
                    <a:pt x="27" y="48"/>
                    <a:pt x="20" y="48"/>
                  </a:cubicBezTo>
                  <a:cubicBezTo>
                    <a:pt x="13" y="48"/>
                    <a:pt x="8" y="43"/>
                    <a:pt x="8" y="36"/>
                  </a:cubicBezTo>
                  <a:lnTo>
                    <a:pt x="3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1">
              <a:extLst>
                <a:ext uri="{FF2B5EF4-FFF2-40B4-BE49-F238E27FC236}">
                  <a16:creationId xmlns:a16="http://schemas.microsoft.com/office/drawing/2014/main" id="{E99AC999-0A15-4FDC-965D-EC796F8F9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5488" y="4391026"/>
              <a:ext cx="201613" cy="101600"/>
            </a:xfrm>
            <a:custGeom>
              <a:avLst/>
              <a:gdLst>
                <a:gd name="T0" fmla="*/ 32 w 64"/>
                <a:gd name="T1" fmla="*/ 0 h 32"/>
                <a:gd name="T2" fmla="*/ 0 w 64"/>
                <a:gd name="T3" fmla="*/ 24 h 32"/>
                <a:gd name="T4" fmla="*/ 0 w 64"/>
                <a:gd name="T5" fmla="*/ 32 h 32"/>
                <a:gd name="T6" fmla="*/ 64 w 64"/>
                <a:gd name="T7" fmla="*/ 32 h 32"/>
                <a:gd name="T8" fmla="*/ 64 w 64"/>
                <a:gd name="T9" fmla="*/ 24 h 32"/>
                <a:gd name="T10" fmla="*/ 32 w 64"/>
                <a:gd name="T11" fmla="*/ 0 h 32"/>
                <a:gd name="T12" fmla="*/ 20 w 64"/>
                <a:gd name="T13" fmla="*/ 10 h 32"/>
                <a:gd name="T14" fmla="*/ 20 w 64"/>
                <a:gd name="T15" fmla="*/ 24 h 32"/>
                <a:gd name="T16" fmla="*/ 8 w 64"/>
                <a:gd name="T17" fmla="*/ 24 h 32"/>
                <a:gd name="T18" fmla="*/ 20 w 64"/>
                <a:gd name="T19" fmla="*/ 10 h 32"/>
                <a:gd name="T20" fmla="*/ 28 w 64"/>
                <a:gd name="T21" fmla="*/ 24 h 32"/>
                <a:gd name="T22" fmla="*/ 28 w 64"/>
                <a:gd name="T23" fmla="*/ 8 h 32"/>
                <a:gd name="T24" fmla="*/ 32 w 64"/>
                <a:gd name="T25" fmla="*/ 8 h 32"/>
                <a:gd name="T26" fmla="*/ 56 w 64"/>
                <a:gd name="T27" fmla="*/ 24 h 32"/>
                <a:gd name="T28" fmla="*/ 28 w 64"/>
                <a:gd name="T2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2">
                  <a:moveTo>
                    <a:pt x="32" y="0"/>
                  </a:moveTo>
                  <a:cubicBezTo>
                    <a:pt x="13" y="0"/>
                    <a:pt x="0" y="10"/>
                    <a:pt x="0" y="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10"/>
                    <a:pt x="51" y="0"/>
                    <a:pt x="32" y="0"/>
                  </a:cubicBezTo>
                  <a:close/>
                  <a:moveTo>
                    <a:pt x="20" y="10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18"/>
                    <a:pt x="13" y="12"/>
                    <a:pt x="20" y="10"/>
                  </a:cubicBezTo>
                  <a:close/>
                  <a:moveTo>
                    <a:pt x="28" y="24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31" y="8"/>
                    <a:pt x="32" y="8"/>
                  </a:cubicBezTo>
                  <a:cubicBezTo>
                    <a:pt x="46" y="8"/>
                    <a:pt x="56" y="15"/>
                    <a:pt x="56" y="24"/>
                  </a:cubicBez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102">
              <a:extLst>
                <a:ext uri="{FF2B5EF4-FFF2-40B4-BE49-F238E27FC236}">
                  <a16:creationId xmlns:a16="http://schemas.microsoft.com/office/drawing/2014/main" id="{120DE04F-6821-427E-A3CC-11106D397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088" y="4429126"/>
              <a:ext cx="23813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96DB96C-877A-4E64-8AF5-3690B4191AB1}"/>
              </a:ext>
            </a:extLst>
          </p:cNvPr>
          <p:cNvGrpSpPr/>
          <p:nvPr/>
        </p:nvGrpSpPr>
        <p:grpSpPr>
          <a:xfrm>
            <a:off x="3104990" y="4660055"/>
            <a:ext cx="303559" cy="371489"/>
            <a:chOff x="3859213" y="4214813"/>
            <a:chExt cx="227013" cy="277813"/>
          </a:xfrm>
          <a:solidFill>
            <a:schemeClr val="tx2">
              <a:lumMod val="75000"/>
            </a:schemeClr>
          </a:solidFill>
        </p:grpSpPr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8825D596-9831-44A4-ACD7-5B41C044C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9213" y="4214813"/>
              <a:ext cx="227013" cy="163513"/>
            </a:xfrm>
            <a:custGeom>
              <a:avLst/>
              <a:gdLst>
                <a:gd name="T0" fmla="*/ 36 w 72"/>
                <a:gd name="T1" fmla="*/ 0 h 52"/>
                <a:gd name="T2" fmla="*/ 0 w 72"/>
                <a:gd name="T3" fmla="*/ 36 h 52"/>
                <a:gd name="T4" fmla="*/ 0 w 72"/>
                <a:gd name="T5" fmla="*/ 40 h 52"/>
                <a:gd name="T6" fmla="*/ 18 w 72"/>
                <a:gd name="T7" fmla="*/ 40 h 52"/>
                <a:gd name="T8" fmla="*/ 36 w 72"/>
                <a:gd name="T9" fmla="*/ 52 h 52"/>
                <a:gd name="T10" fmla="*/ 54 w 72"/>
                <a:gd name="T11" fmla="*/ 40 h 52"/>
                <a:gd name="T12" fmla="*/ 72 w 72"/>
                <a:gd name="T13" fmla="*/ 40 h 52"/>
                <a:gd name="T14" fmla="*/ 72 w 72"/>
                <a:gd name="T15" fmla="*/ 36 h 52"/>
                <a:gd name="T16" fmla="*/ 36 w 72"/>
                <a:gd name="T17" fmla="*/ 0 h 52"/>
                <a:gd name="T18" fmla="*/ 48 w 72"/>
                <a:gd name="T19" fmla="*/ 32 h 52"/>
                <a:gd name="T20" fmla="*/ 36 w 72"/>
                <a:gd name="T21" fmla="*/ 44 h 52"/>
                <a:gd name="T22" fmla="*/ 24 w 72"/>
                <a:gd name="T23" fmla="*/ 32 h 52"/>
                <a:gd name="T24" fmla="*/ 24 w 72"/>
                <a:gd name="T25" fmla="*/ 31 h 52"/>
                <a:gd name="T26" fmla="*/ 36 w 72"/>
                <a:gd name="T27" fmla="*/ 23 h 52"/>
                <a:gd name="T28" fmla="*/ 48 w 72"/>
                <a:gd name="T29" fmla="*/ 31 h 52"/>
                <a:gd name="T30" fmla="*/ 48 w 72"/>
                <a:gd name="T31" fmla="*/ 32 h 52"/>
                <a:gd name="T32" fmla="*/ 56 w 72"/>
                <a:gd name="T33" fmla="*/ 32 h 52"/>
                <a:gd name="T34" fmla="*/ 56 w 72"/>
                <a:gd name="T35" fmla="*/ 28 h 52"/>
                <a:gd name="T36" fmla="*/ 53 w 72"/>
                <a:gd name="T37" fmla="*/ 24 h 52"/>
                <a:gd name="T38" fmla="*/ 39 w 72"/>
                <a:gd name="T39" fmla="*/ 14 h 52"/>
                <a:gd name="T40" fmla="*/ 33 w 72"/>
                <a:gd name="T41" fmla="*/ 14 h 52"/>
                <a:gd name="T42" fmla="*/ 19 w 72"/>
                <a:gd name="T43" fmla="*/ 24 h 52"/>
                <a:gd name="T44" fmla="*/ 16 w 72"/>
                <a:gd name="T45" fmla="*/ 28 h 52"/>
                <a:gd name="T46" fmla="*/ 16 w 72"/>
                <a:gd name="T47" fmla="*/ 32 h 52"/>
                <a:gd name="T48" fmla="*/ 8 w 72"/>
                <a:gd name="T49" fmla="*/ 32 h 52"/>
                <a:gd name="T50" fmla="*/ 36 w 72"/>
                <a:gd name="T51" fmla="*/ 8 h 52"/>
                <a:gd name="T52" fmla="*/ 64 w 72"/>
                <a:gd name="T53" fmla="*/ 32 h 52"/>
                <a:gd name="T54" fmla="*/ 56 w 72"/>
                <a:gd name="T55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52"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1" y="47"/>
                    <a:pt x="28" y="52"/>
                    <a:pt x="36" y="52"/>
                  </a:cubicBezTo>
                  <a:cubicBezTo>
                    <a:pt x="44" y="52"/>
                    <a:pt x="51" y="47"/>
                    <a:pt x="54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48" y="32"/>
                  </a:moveTo>
                  <a:cubicBezTo>
                    <a:pt x="48" y="39"/>
                    <a:pt x="43" y="44"/>
                    <a:pt x="36" y="44"/>
                  </a:cubicBezTo>
                  <a:cubicBezTo>
                    <a:pt x="29" y="44"/>
                    <a:pt x="24" y="39"/>
                    <a:pt x="24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9" y="29"/>
                    <a:pt x="33" y="25"/>
                    <a:pt x="36" y="23"/>
                  </a:cubicBezTo>
                  <a:cubicBezTo>
                    <a:pt x="39" y="25"/>
                    <a:pt x="43" y="29"/>
                    <a:pt x="48" y="31"/>
                  </a:cubicBezTo>
                  <a:lnTo>
                    <a:pt x="48" y="32"/>
                  </a:lnTo>
                  <a:close/>
                  <a:moveTo>
                    <a:pt x="56" y="32"/>
                  </a:moveTo>
                  <a:cubicBezTo>
                    <a:pt x="56" y="28"/>
                    <a:pt x="56" y="28"/>
                    <a:pt x="56" y="28"/>
                  </a:cubicBezTo>
                  <a:cubicBezTo>
                    <a:pt x="56" y="26"/>
                    <a:pt x="55" y="25"/>
                    <a:pt x="53" y="24"/>
                  </a:cubicBezTo>
                  <a:cubicBezTo>
                    <a:pt x="44" y="22"/>
                    <a:pt x="40" y="14"/>
                    <a:pt x="39" y="14"/>
                  </a:cubicBezTo>
                  <a:cubicBezTo>
                    <a:pt x="38" y="12"/>
                    <a:pt x="34" y="12"/>
                    <a:pt x="33" y="14"/>
                  </a:cubicBezTo>
                  <a:cubicBezTo>
                    <a:pt x="32" y="14"/>
                    <a:pt x="28" y="22"/>
                    <a:pt x="19" y="24"/>
                  </a:cubicBezTo>
                  <a:cubicBezTo>
                    <a:pt x="17" y="25"/>
                    <a:pt x="16" y="26"/>
                    <a:pt x="16" y="2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0" y="18"/>
                    <a:pt x="22" y="8"/>
                    <a:pt x="36" y="8"/>
                  </a:cubicBezTo>
                  <a:cubicBezTo>
                    <a:pt x="50" y="8"/>
                    <a:pt x="62" y="18"/>
                    <a:pt x="64" y="32"/>
                  </a:cubicBezTo>
                  <a:lnTo>
                    <a:pt x="5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4">
              <a:extLst>
                <a:ext uri="{FF2B5EF4-FFF2-40B4-BE49-F238E27FC236}">
                  <a16:creationId xmlns:a16="http://schemas.microsoft.com/office/drawing/2014/main" id="{95D870DE-92D1-4B61-847F-288B1456A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1913" y="4397376"/>
              <a:ext cx="201613" cy="95250"/>
            </a:xfrm>
            <a:custGeom>
              <a:avLst/>
              <a:gdLst>
                <a:gd name="T0" fmla="*/ 46 w 64"/>
                <a:gd name="T1" fmla="*/ 0 h 30"/>
                <a:gd name="T2" fmla="*/ 44 w 64"/>
                <a:gd name="T3" fmla="*/ 0 h 30"/>
                <a:gd name="T4" fmla="*/ 32 w 64"/>
                <a:gd name="T5" fmla="*/ 9 h 30"/>
                <a:gd name="T6" fmla="*/ 20 w 64"/>
                <a:gd name="T7" fmla="*/ 0 h 30"/>
                <a:gd name="T8" fmla="*/ 18 w 64"/>
                <a:gd name="T9" fmla="*/ 0 h 30"/>
                <a:gd name="T10" fmla="*/ 0 w 64"/>
                <a:gd name="T11" fmla="*/ 22 h 30"/>
                <a:gd name="T12" fmla="*/ 0 w 64"/>
                <a:gd name="T13" fmla="*/ 30 h 30"/>
                <a:gd name="T14" fmla="*/ 64 w 64"/>
                <a:gd name="T15" fmla="*/ 30 h 30"/>
                <a:gd name="T16" fmla="*/ 64 w 64"/>
                <a:gd name="T17" fmla="*/ 22 h 30"/>
                <a:gd name="T18" fmla="*/ 46 w 64"/>
                <a:gd name="T19" fmla="*/ 0 h 30"/>
                <a:gd name="T20" fmla="*/ 8 w 64"/>
                <a:gd name="T21" fmla="*/ 22 h 30"/>
                <a:gd name="T22" fmla="*/ 18 w 64"/>
                <a:gd name="T23" fmla="*/ 9 h 30"/>
                <a:gd name="T24" fmla="*/ 32 w 64"/>
                <a:gd name="T25" fmla="*/ 19 h 30"/>
                <a:gd name="T26" fmla="*/ 46 w 64"/>
                <a:gd name="T27" fmla="*/ 9 h 30"/>
                <a:gd name="T28" fmla="*/ 56 w 64"/>
                <a:gd name="T29" fmla="*/ 22 h 30"/>
                <a:gd name="T30" fmla="*/ 8 w 64"/>
                <a:gd name="T31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30">
                  <a:moveTo>
                    <a:pt x="4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7" y="4"/>
                    <a:pt x="0" y="12"/>
                    <a:pt x="0" y="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12"/>
                    <a:pt x="57" y="4"/>
                    <a:pt x="46" y="0"/>
                  </a:cubicBezTo>
                  <a:close/>
                  <a:moveTo>
                    <a:pt x="8" y="22"/>
                  </a:moveTo>
                  <a:cubicBezTo>
                    <a:pt x="8" y="16"/>
                    <a:pt x="12" y="11"/>
                    <a:pt x="18" y="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52" y="11"/>
                    <a:pt x="56" y="16"/>
                    <a:pt x="56" y="22"/>
                  </a:cubicBezTo>
                  <a:lnTo>
                    <a:pt x="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9" name="Freeform 105">
            <a:extLst>
              <a:ext uri="{FF2B5EF4-FFF2-40B4-BE49-F238E27FC236}">
                <a16:creationId xmlns:a16="http://schemas.microsoft.com/office/drawing/2014/main" id="{986BEE00-655F-4C5F-9660-962B1A74BE83}"/>
              </a:ext>
            </a:extLst>
          </p:cNvPr>
          <p:cNvSpPr>
            <a:spLocks noEditPoints="1"/>
          </p:cNvSpPr>
          <p:nvPr/>
        </p:nvSpPr>
        <p:spPr bwMode="auto">
          <a:xfrm>
            <a:off x="3898913" y="4660055"/>
            <a:ext cx="337524" cy="337524"/>
          </a:xfrm>
          <a:custGeom>
            <a:avLst/>
            <a:gdLst>
              <a:gd name="T0" fmla="*/ 16 w 80"/>
              <a:gd name="T1" fmla="*/ 80 h 80"/>
              <a:gd name="T2" fmla="*/ 16 w 80"/>
              <a:gd name="T3" fmla="*/ 64 h 80"/>
              <a:gd name="T4" fmla="*/ 8 w 80"/>
              <a:gd name="T5" fmla="*/ 64 h 80"/>
              <a:gd name="T6" fmla="*/ 0 w 80"/>
              <a:gd name="T7" fmla="*/ 56 h 80"/>
              <a:gd name="T8" fmla="*/ 0 w 80"/>
              <a:gd name="T9" fmla="*/ 8 h 80"/>
              <a:gd name="T10" fmla="*/ 8 w 80"/>
              <a:gd name="T11" fmla="*/ 0 h 80"/>
              <a:gd name="T12" fmla="*/ 72 w 80"/>
              <a:gd name="T13" fmla="*/ 0 h 80"/>
              <a:gd name="T14" fmla="*/ 80 w 80"/>
              <a:gd name="T15" fmla="*/ 8 h 80"/>
              <a:gd name="T16" fmla="*/ 80 w 80"/>
              <a:gd name="T17" fmla="*/ 56 h 80"/>
              <a:gd name="T18" fmla="*/ 72 w 80"/>
              <a:gd name="T19" fmla="*/ 64 h 80"/>
              <a:gd name="T20" fmla="*/ 37 w 80"/>
              <a:gd name="T21" fmla="*/ 64 h 80"/>
              <a:gd name="T22" fmla="*/ 16 w 80"/>
              <a:gd name="T23" fmla="*/ 80 h 80"/>
              <a:gd name="T24" fmla="*/ 8 w 80"/>
              <a:gd name="T25" fmla="*/ 8 h 80"/>
              <a:gd name="T26" fmla="*/ 8 w 80"/>
              <a:gd name="T27" fmla="*/ 56 h 80"/>
              <a:gd name="T28" fmla="*/ 24 w 80"/>
              <a:gd name="T29" fmla="*/ 56 h 80"/>
              <a:gd name="T30" fmla="*/ 24 w 80"/>
              <a:gd name="T31" fmla="*/ 64 h 80"/>
              <a:gd name="T32" fmla="*/ 35 w 80"/>
              <a:gd name="T33" fmla="*/ 56 h 80"/>
              <a:gd name="T34" fmla="*/ 72 w 80"/>
              <a:gd name="T35" fmla="*/ 56 h 80"/>
              <a:gd name="T36" fmla="*/ 72 w 80"/>
              <a:gd name="T37" fmla="*/ 8 h 80"/>
              <a:gd name="T38" fmla="*/ 8 w 80"/>
              <a:gd name="T39" fmla="*/ 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0" h="80">
                <a:moveTo>
                  <a:pt x="16" y="80"/>
                </a:moveTo>
                <a:cubicBezTo>
                  <a:pt x="16" y="64"/>
                  <a:pt x="16" y="64"/>
                  <a:pt x="16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4" y="64"/>
                  <a:pt x="0" y="60"/>
                  <a:pt x="0" y="56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6" y="0"/>
                  <a:pt x="80" y="4"/>
                  <a:pt x="80" y="8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60"/>
                  <a:pt x="76" y="64"/>
                  <a:pt x="72" y="64"/>
                </a:cubicBezTo>
                <a:cubicBezTo>
                  <a:pt x="37" y="64"/>
                  <a:pt x="37" y="64"/>
                  <a:pt x="37" y="64"/>
                </a:cubicBezTo>
                <a:lnTo>
                  <a:pt x="16" y="80"/>
                </a:lnTo>
                <a:close/>
                <a:moveTo>
                  <a:pt x="8" y="8"/>
                </a:moveTo>
                <a:cubicBezTo>
                  <a:pt x="8" y="56"/>
                  <a:pt x="8" y="56"/>
                  <a:pt x="8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64"/>
                  <a:pt x="24" y="64"/>
                  <a:pt x="24" y="64"/>
                </a:cubicBezTo>
                <a:cubicBezTo>
                  <a:pt x="35" y="56"/>
                  <a:pt x="35" y="56"/>
                  <a:pt x="35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8"/>
                  <a:pt x="72" y="8"/>
                  <a:pt x="72" y="8"/>
                </a:cubicBezTo>
                <a:lnTo>
                  <a:pt x="8" y="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332A0D1-2562-4950-BE44-411A08A6DAA3}"/>
              </a:ext>
            </a:extLst>
          </p:cNvPr>
          <p:cNvGrpSpPr/>
          <p:nvPr/>
        </p:nvGrpSpPr>
        <p:grpSpPr>
          <a:xfrm>
            <a:off x="4709818" y="4660055"/>
            <a:ext cx="337524" cy="337524"/>
            <a:chOff x="5059363" y="4214813"/>
            <a:chExt cx="252413" cy="252413"/>
          </a:xfrm>
          <a:solidFill>
            <a:schemeClr val="tx2">
              <a:lumMod val="75000"/>
            </a:schemeClr>
          </a:solidFill>
        </p:grpSpPr>
        <p:sp>
          <p:nvSpPr>
            <p:cNvPr id="103" name="Freeform 106">
              <a:extLst>
                <a:ext uri="{FF2B5EF4-FFF2-40B4-BE49-F238E27FC236}">
                  <a16:creationId xmlns:a16="http://schemas.microsoft.com/office/drawing/2014/main" id="{5CA93DB5-D52B-4B18-8B5A-0B38F88A5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9363" y="4214813"/>
              <a:ext cx="252413" cy="252413"/>
            </a:xfrm>
            <a:custGeom>
              <a:avLst/>
              <a:gdLst>
                <a:gd name="T0" fmla="*/ 16 w 80"/>
                <a:gd name="T1" fmla="*/ 80 h 80"/>
                <a:gd name="T2" fmla="*/ 16 w 80"/>
                <a:gd name="T3" fmla="*/ 64 h 80"/>
                <a:gd name="T4" fmla="*/ 8 w 80"/>
                <a:gd name="T5" fmla="*/ 64 h 80"/>
                <a:gd name="T6" fmla="*/ 0 w 80"/>
                <a:gd name="T7" fmla="*/ 56 h 80"/>
                <a:gd name="T8" fmla="*/ 0 w 80"/>
                <a:gd name="T9" fmla="*/ 8 h 80"/>
                <a:gd name="T10" fmla="*/ 8 w 80"/>
                <a:gd name="T11" fmla="*/ 0 h 80"/>
                <a:gd name="T12" fmla="*/ 72 w 80"/>
                <a:gd name="T13" fmla="*/ 0 h 80"/>
                <a:gd name="T14" fmla="*/ 80 w 80"/>
                <a:gd name="T15" fmla="*/ 8 h 80"/>
                <a:gd name="T16" fmla="*/ 80 w 80"/>
                <a:gd name="T17" fmla="*/ 56 h 80"/>
                <a:gd name="T18" fmla="*/ 72 w 80"/>
                <a:gd name="T19" fmla="*/ 64 h 80"/>
                <a:gd name="T20" fmla="*/ 37 w 80"/>
                <a:gd name="T21" fmla="*/ 64 h 80"/>
                <a:gd name="T22" fmla="*/ 16 w 80"/>
                <a:gd name="T23" fmla="*/ 80 h 80"/>
                <a:gd name="T24" fmla="*/ 8 w 80"/>
                <a:gd name="T25" fmla="*/ 8 h 80"/>
                <a:gd name="T26" fmla="*/ 8 w 80"/>
                <a:gd name="T27" fmla="*/ 56 h 80"/>
                <a:gd name="T28" fmla="*/ 24 w 80"/>
                <a:gd name="T29" fmla="*/ 56 h 80"/>
                <a:gd name="T30" fmla="*/ 24 w 80"/>
                <a:gd name="T31" fmla="*/ 64 h 80"/>
                <a:gd name="T32" fmla="*/ 35 w 80"/>
                <a:gd name="T33" fmla="*/ 56 h 80"/>
                <a:gd name="T34" fmla="*/ 72 w 80"/>
                <a:gd name="T35" fmla="*/ 56 h 80"/>
                <a:gd name="T36" fmla="*/ 72 w 80"/>
                <a:gd name="T37" fmla="*/ 8 h 80"/>
                <a:gd name="T38" fmla="*/ 8 w 80"/>
                <a:gd name="T3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80">
                  <a:moveTo>
                    <a:pt x="16" y="80"/>
                  </a:moveTo>
                  <a:cubicBezTo>
                    <a:pt x="16" y="64"/>
                    <a:pt x="16" y="64"/>
                    <a:pt x="16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80" y="4"/>
                    <a:pt x="80" y="8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60"/>
                    <a:pt x="76" y="64"/>
                    <a:pt x="72" y="64"/>
                  </a:cubicBezTo>
                  <a:cubicBezTo>
                    <a:pt x="37" y="64"/>
                    <a:pt x="37" y="64"/>
                    <a:pt x="37" y="64"/>
                  </a:cubicBezTo>
                  <a:lnTo>
                    <a:pt x="16" y="80"/>
                  </a:lnTo>
                  <a:close/>
                  <a:moveTo>
                    <a:pt x="8" y="8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8"/>
                    <a:pt x="72" y="8"/>
                    <a:pt x="7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>
              <a:extLst>
                <a:ext uri="{FF2B5EF4-FFF2-40B4-BE49-F238E27FC236}">
                  <a16:creationId xmlns:a16="http://schemas.microsoft.com/office/drawing/2014/main" id="{D0F73D29-F6B1-47D4-90E7-161888A4A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213" y="4327526"/>
              <a:ext cx="114300" cy="38100"/>
            </a:xfrm>
            <a:custGeom>
              <a:avLst/>
              <a:gdLst>
                <a:gd name="T0" fmla="*/ 0 w 36"/>
                <a:gd name="T1" fmla="*/ 0 h 12"/>
                <a:gd name="T2" fmla="*/ 18 w 36"/>
                <a:gd name="T3" fmla="*/ 12 h 12"/>
                <a:gd name="T4" fmla="*/ 36 w 36"/>
                <a:gd name="T5" fmla="*/ 0 h 12"/>
                <a:gd name="T6" fmla="*/ 0 w 3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2">
                  <a:moveTo>
                    <a:pt x="0" y="0"/>
                  </a:moveTo>
                  <a:cubicBezTo>
                    <a:pt x="3" y="7"/>
                    <a:pt x="10" y="12"/>
                    <a:pt x="18" y="12"/>
                  </a:cubicBezTo>
                  <a:cubicBezTo>
                    <a:pt x="26" y="12"/>
                    <a:pt x="33" y="7"/>
                    <a:pt x="3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108">
              <a:extLst>
                <a:ext uri="{FF2B5EF4-FFF2-40B4-BE49-F238E27FC236}">
                  <a16:creationId xmlns:a16="http://schemas.microsoft.com/office/drawing/2014/main" id="{1E2DADC8-0DC8-4B23-A7EA-C3245537D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4265613"/>
              <a:ext cx="31750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109">
              <a:extLst>
                <a:ext uri="{FF2B5EF4-FFF2-40B4-BE49-F238E27FC236}">
                  <a16:creationId xmlns:a16="http://schemas.microsoft.com/office/drawing/2014/main" id="{983A6011-0968-4EBD-8372-D6A523F4F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4265613"/>
              <a:ext cx="31750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9D9F4FD-DFB4-4EEB-9EA7-5E6FE764442B}"/>
              </a:ext>
            </a:extLst>
          </p:cNvPr>
          <p:cNvGrpSpPr/>
          <p:nvPr/>
        </p:nvGrpSpPr>
        <p:grpSpPr>
          <a:xfrm>
            <a:off x="5486759" y="4626091"/>
            <a:ext cx="407575" cy="405453"/>
            <a:chOff x="5640388" y="4189413"/>
            <a:chExt cx="304800" cy="303213"/>
          </a:xfrm>
          <a:solidFill>
            <a:schemeClr val="tx2">
              <a:lumMod val="75000"/>
            </a:schemeClr>
          </a:solidFill>
        </p:grpSpPr>
        <p:sp>
          <p:nvSpPr>
            <p:cNvPr id="101" name="Freeform 110">
              <a:extLst>
                <a:ext uri="{FF2B5EF4-FFF2-40B4-BE49-F238E27FC236}">
                  <a16:creationId xmlns:a16="http://schemas.microsoft.com/office/drawing/2014/main" id="{662562E3-C52E-4875-8B63-CDC41DCB5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0388" y="4276726"/>
              <a:ext cx="215900" cy="215900"/>
            </a:xfrm>
            <a:custGeom>
              <a:avLst/>
              <a:gdLst>
                <a:gd name="T0" fmla="*/ 12 w 68"/>
                <a:gd name="T1" fmla="*/ 68 h 68"/>
                <a:gd name="T2" fmla="*/ 12 w 68"/>
                <a:gd name="T3" fmla="*/ 52 h 68"/>
                <a:gd name="T4" fmla="*/ 8 w 68"/>
                <a:gd name="T5" fmla="*/ 52 h 68"/>
                <a:gd name="T6" fmla="*/ 0 w 68"/>
                <a:gd name="T7" fmla="*/ 44 h 68"/>
                <a:gd name="T8" fmla="*/ 0 w 68"/>
                <a:gd name="T9" fmla="*/ 8 h 68"/>
                <a:gd name="T10" fmla="*/ 8 w 68"/>
                <a:gd name="T11" fmla="*/ 0 h 68"/>
                <a:gd name="T12" fmla="*/ 60 w 68"/>
                <a:gd name="T13" fmla="*/ 0 h 68"/>
                <a:gd name="T14" fmla="*/ 68 w 68"/>
                <a:gd name="T15" fmla="*/ 8 h 68"/>
                <a:gd name="T16" fmla="*/ 68 w 68"/>
                <a:gd name="T17" fmla="*/ 44 h 68"/>
                <a:gd name="T18" fmla="*/ 60 w 68"/>
                <a:gd name="T19" fmla="*/ 52 h 68"/>
                <a:gd name="T20" fmla="*/ 33 w 68"/>
                <a:gd name="T21" fmla="*/ 52 h 68"/>
                <a:gd name="T22" fmla="*/ 12 w 68"/>
                <a:gd name="T23" fmla="*/ 68 h 68"/>
                <a:gd name="T24" fmla="*/ 8 w 68"/>
                <a:gd name="T25" fmla="*/ 8 h 68"/>
                <a:gd name="T26" fmla="*/ 8 w 68"/>
                <a:gd name="T27" fmla="*/ 44 h 68"/>
                <a:gd name="T28" fmla="*/ 20 w 68"/>
                <a:gd name="T29" fmla="*/ 44 h 68"/>
                <a:gd name="T30" fmla="*/ 20 w 68"/>
                <a:gd name="T31" fmla="*/ 52 h 68"/>
                <a:gd name="T32" fmla="*/ 31 w 68"/>
                <a:gd name="T33" fmla="*/ 44 h 68"/>
                <a:gd name="T34" fmla="*/ 60 w 68"/>
                <a:gd name="T35" fmla="*/ 44 h 68"/>
                <a:gd name="T36" fmla="*/ 60 w 68"/>
                <a:gd name="T37" fmla="*/ 8 h 68"/>
                <a:gd name="T38" fmla="*/ 8 w 68"/>
                <a:gd name="T39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68">
                  <a:moveTo>
                    <a:pt x="12" y="68"/>
                  </a:moveTo>
                  <a:cubicBezTo>
                    <a:pt x="12" y="52"/>
                    <a:pt x="12" y="52"/>
                    <a:pt x="12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4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8" y="4"/>
                    <a:pt x="68" y="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8"/>
                    <a:pt x="64" y="52"/>
                    <a:pt x="60" y="52"/>
                  </a:cubicBezTo>
                  <a:cubicBezTo>
                    <a:pt x="33" y="52"/>
                    <a:pt x="33" y="52"/>
                    <a:pt x="33" y="52"/>
                  </a:cubicBezTo>
                  <a:lnTo>
                    <a:pt x="12" y="68"/>
                  </a:ln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8"/>
                    <a:pt x="60" y="8"/>
                    <a:pt x="60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11">
              <a:extLst>
                <a:ext uri="{FF2B5EF4-FFF2-40B4-BE49-F238E27FC236}">
                  <a16:creationId xmlns:a16="http://schemas.microsoft.com/office/drawing/2014/main" id="{4B2C1F36-DD05-4D4C-8116-F5D4F4550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588" y="4189413"/>
              <a:ext cx="101600" cy="100013"/>
            </a:xfrm>
            <a:custGeom>
              <a:avLst/>
              <a:gdLst>
                <a:gd name="T0" fmla="*/ 40 w 64"/>
                <a:gd name="T1" fmla="*/ 24 h 63"/>
                <a:gd name="T2" fmla="*/ 40 w 64"/>
                <a:gd name="T3" fmla="*/ 0 h 63"/>
                <a:gd name="T4" fmla="*/ 24 w 64"/>
                <a:gd name="T5" fmla="*/ 0 h 63"/>
                <a:gd name="T6" fmla="*/ 24 w 64"/>
                <a:gd name="T7" fmla="*/ 24 h 63"/>
                <a:gd name="T8" fmla="*/ 0 w 64"/>
                <a:gd name="T9" fmla="*/ 24 h 63"/>
                <a:gd name="T10" fmla="*/ 0 w 64"/>
                <a:gd name="T11" fmla="*/ 40 h 63"/>
                <a:gd name="T12" fmla="*/ 24 w 64"/>
                <a:gd name="T13" fmla="*/ 40 h 63"/>
                <a:gd name="T14" fmla="*/ 24 w 64"/>
                <a:gd name="T15" fmla="*/ 63 h 63"/>
                <a:gd name="T16" fmla="*/ 40 w 64"/>
                <a:gd name="T17" fmla="*/ 63 h 63"/>
                <a:gd name="T18" fmla="*/ 40 w 64"/>
                <a:gd name="T19" fmla="*/ 40 h 63"/>
                <a:gd name="T20" fmla="*/ 64 w 64"/>
                <a:gd name="T21" fmla="*/ 40 h 63"/>
                <a:gd name="T22" fmla="*/ 64 w 64"/>
                <a:gd name="T23" fmla="*/ 24 h 63"/>
                <a:gd name="T24" fmla="*/ 40 w 64"/>
                <a:gd name="T25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3">
                  <a:moveTo>
                    <a:pt x="40" y="24"/>
                  </a:moveTo>
                  <a:lnTo>
                    <a:pt x="40" y="0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24" y="40"/>
                  </a:lnTo>
                  <a:lnTo>
                    <a:pt x="24" y="63"/>
                  </a:lnTo>
                  <a:lnTo>
                    <a:pt x="40" y="63"/>
                  </a:lnTo>
                  <a:lnTo>
                    <a:pt x="40" y="40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2FA663C-286B-4771-BAC6-CC8F4F5E7899}"/>
              </a:ext>
            </a:extLst>
          </p:cNvPr>
          <p:cNvGrpSpPr/>
          <p:nvPr/>
        </p:nvGrpSpPr>
        <p:grpSpPr>
          <a:xfrm>
            <a:off x="6299788" y="4677038"/>
            <a:ext cx="371487" cy="354506"/>
            <a:chOff x="6248401" y="4227513"/>
            <a:chExt cx="277812" cy="265113"/>
          </a:xfrm>
          <a:solidFill>
            <a:schemeClr val="tx2">
              <a:lumMod val="75000"/>
            </a:schemeClr>
          </a:solidFill>
        </p:grpSpPr>
        <p:sp>
          <p:nvSpPr>
            <p:cNvPr id="99" name="Rectangle 112">
              <a:extLst>
                <a:ext uri="{FF2B5EF4-FFF2-40B4-BE49-F238E27FC236}">
                  <a16:creationId xmlns:a16="http://schemas.microsoft.com/office/drawing/2014/main" id="{3D5E9156-C958-461F-ADAD-22E99A533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0013" y="4227513"/>
              <a:ext cx="762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13">
              <a:extLst>
                <a:ext uri="{FF2B5EF4-FFF2-40B4-BE49-F238E27FC236}">
                  <a16:creationId xmlns:a16="http://schemas.microsoft.com/office/drawing/2014/main" id="{B305CBEA-1136-41DC-8F9A-D3C34769F3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401" y="4276726"/>
              <a:ext cx="214313" cy="215900"/>
            </a:xfrm>
            <a:custGeom>
              <a:avLst/>
              <a:gdLst>
                <a:gd name="T0" fmla="*/ 12 w 68"/>
                <a:gd name="T1" fmla="*/ 68 h 68"/>
                <a:gd name="T2" fmla="*/ 12 w 68"/>
                <a:gd name="T3" fmla="*/ 52 h 68"/>
                <a:gd name="T4" fmla="*/ 8 w 68"/>
                <a:gd name="T5" fmla="*/ 52 h 68"/>
                <a:gd name="T6" fmla="*/ 0 w 68"/>
                <a:gd name="T7" fmla="*/ 44 h 68"/>
                <a:gd name="T8" fmla="*/ 0 w 68"/>
                <a:gd name="T9" fmla="*/ 8 h 68"/>
                <a:gd name="T10" fmla="*/ 8 w 68"/>
                <a:gd name="T11" fmla="*/ 0 h 68"/>
                <a:gd name="T12" fmla="*/ 60 w 68"/>
                <a:gd name="T13" fmla="*/ 0 h 68"/>
                <a:gd name="T14" fmla="*/ 68 w 68"/>
                <a:gd name="T15" fmla="*/ 8 h 68"/>
                <a:gd name="T16" fmla="*/ 68 w 68"/>
                <a:gd name="T17" fmla="*/ 44 h 68"/>
                <a:gd name="T18" fmla="*/ 60 w 68"/>
                <a:gd name="T19" fmla="*/ 52 h 68"/>
                <a:gd name="T20" fmla="*/ 33 w 68"/>
                <a:gd name="T21" fmla="*/ 52 h 68"/>
                <a:gd name="T22" fmla="*/ 12 w 68"/>
                <a:gd name="T23" fmla="*/ 68 h 68"/>
                <a:gd name="T24" fmla="*/ 8 w 68"/>
                <a:gd name="T25" fmla="*/ 8 h 68"/>
                <a:gd name="T26" fmla="*/ 8 w 68"/>
                <a:gd name="T27" fmla="*/ 44 h 68"/>
                <a:gd name="T28" fmla="*/ 20 w 68"/>
                <a:gd name="T29" fmla="*/ 44 h 68"/>
                <a:gd name="T30" fmla="*/ 20 w 68"/>
                <a:gd name="T31" fmla="*/ 52 h 68"/>
                <a:gd name="T32" fmla="*/ 31 w 68"/>
                <a:gd name="T33" fmla="*/ 44 h 68"/>
                <a:gd name="T34" fmla="*/ 60 w 68"/>
                <a:gd name="T35" fmla="*/ 44 h 68"/>
                <a:gd name="T36" fmla="*/ 60 w 68"/>
                <a:gd name="T37" fmla="*/ 8 h 68"/>
                <a:gd name="T38" fmla="*/ 8 w 68"/>
                <a:gd name="T39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68">
                  <a:moveTo>
                    <a:pt x="12" y="68"/>
                  </a:moveTo>
                  <a:cubicBezTo>
                    <a:pt x="12" y="52"/>
                    <a:pt x="12" y="52"/>
                    <a:pt x="12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4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8" y="4"/>
                    <a:pt x="68" y="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8"/>
                    <a:pt x="64" y="52"/>
                    <a:pt x="60" y="52"/>
                  </a:cubicBezTo>
                  <a:cubicBezTo>
                    <a:pt x="33" y="52"/>
                    <a:pt x="33" y="52"/>
                    <a:pt x="33" y="52"/>
                  </a:cubicBezTo>
                  <a:lnTo>
                    <a:pt x="12" y="68"/>
                  </a:ln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8"/>
                    <a:pt x="60" y="8"/>
                    <a:pt x="60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22056D9-EF2F-4D96-B53E-FB54D41180B2}"/>
              </a:ext>
            </a:extLst>
          </p:cNvPr>
          <p:cNvGrpSpPr/>
          <p:nvPr/>
        </p:nvGrpSpPr>
        <p:grpSpPr>
          <a:xfrm>
            <a:off x="7110693" y="4664301"/>
            <a:ext cx="367242" cy="367243"/>
            <a:chOff x="6854826" y="4217988"/>
            <a:chExt cx="274637" cy="274638"/>
          </a:xfrm>
          <a:solidFill>
            <a:schemeClr val="tx2">
              <a:lumMod val="75000"/>
            </a:schemeClr>
          </a:solidFill>
        </p:grpSpPr>
        <p:sp>
          <p:nvSpPr>
            <p:cNvPr id="97" name="Freeform 114">
              <a:extLst>
                <a:ext uri="{FF2B5EF4-FFF2-40B4-BE49-F238E27FC236}">
                  <a16:creationId xmlns:a16="http://schemas.microsoft.com/office/drawing/2014/main" id="{1884A2E4-6492-4029-BCD5-AD1ACC4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826" y="4276726"/>
              <a:ext cx="214313" cy="215900"/>
            </a:xfrm>
            <a:custGeom>
              <a:avLst/>
              <a:gdLst>
                <a:gd name="T0" fmla="*/ 12 w 68"/>
                <a:gd name="T1" fmla="*/ 68 h 68"/>
                <a:gd name="T2" fmla="*/ 12 w 68"/>
                <a:gd name="T3" fmla="*/ 52 h 68"/>
                <a:gd name="T4" fmla="*/ 8 w 68"/>
                <a:gd name="T5" fmla="*/ 52 h 68"/>
                <a:gd name="T6" fmla="*/ 0 w 68"/>
                <a:gd name="T7" fmla="*/ 44 h 68"/>
                <a:gd name="T8" fmla="*/ 0 w 68"/>
                <a:gd name="T9" fmla="*/ 8 h 68"/>
                <a:gd name="T10" fmla="*/ 8 w 68"/>
                <a:gd name="T11" fmla="*/ 0 h 68"/>
                <a:gd name="T12" fmla="*/ 44 w 68"/>
                <a:gd name="T13" fmla="*/ 0 h 68"/>
                <a:gd name="T14" fmla="*/ 44 w 68"/>
                <a:gd name="T15" fmla="*/ 8 h 68"/>
                <a:gd name="T16" fmla="*/ 8 w 68"/>
                <a:gd name="T17" fmla="*/ 8 h 68"/>
                <a:gd name="T18" fmla="*/ 8 w 68"/>
                <a:gd name="T19" fmla="*/ 44 h 68"/>
                <a:gd name="T20" fmla="*/ 20 w 68"/>
                <a:gd name="T21" fmla="*/ 44 h 68"/>
                <a:gd name="T22" fmla="*/ 20 w 68"/>
                <a:gd name="T23" fmla="*/ 52 h 68"/>
                <a:gd name="T24" fmla="*/ 31 w 68"/>
                <a:gd name="T25" fmla="*/ 44 h 68"/>
                <a:gd name="T26" fmla="*/ 60 w 68"/>
                <a:gd name="T27" fmla="*/ 44 h 68"/>
                <a:gd name="T28" fmla="*/ 60 w 68"/>
                <a:gd name="T29" fmla="*/ 20 h 68"/>
                <a:gd name="T30" fmla="*/ 68 w 68"/>
                <a:gd name="T31" fmla="*/ 20 h 68"/>
                <a:gd name="T32" fmla="*/ 68 w 68"/>
                <a:gd name="T33" fmla="*/ 44 h 68"/>
                <a:gd name="T34" fmla="*/ 60 w 68"/>
                <a:gd name="T35" fmla="*/ 52 h 68"/>
                <a:gd name="T36" fmla="*/ 33 w 68"/>
                <a:gd name="T37" fmla="*/ 52 h 68"/>
                <a:gd name="T38" fmla="*/ 12 w 68"/>
                <a:gd name="T3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68">
                  <a:moveTo>
                    <a:pt x="12" y="68"/>
                  </a:moveTo>
                  <a:cubicBezTo>
                    <a:pt x="12" y="52"/>
                    <a:pt x="12" y="52"/>
                    <a:pt x="12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4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8"/>
                    <a:pt x="64" y="52"/>
                    <a:pt x="60" y="52"/>
                  </a:cubicBezTo>
                  <a:cubicBezTo>
                    <a:pt x="33" y="52"/>
                    <a:pt x="33" y="52"/>
                    <a:pt x="33" y="52"/>
                  </a:cubicBezTo>
                  <a:lnTo>
                    <a:pt x="12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15">
              <a:extLst>
                <a:ext uri="{FF2B5EF4-FFF2-40B4-BE49-F238E27FC236}">
                  <a16:creationId xmlns:a16="http://schemas.microsoft.com/office/drawing/2014/main" id="{18F1F259-67AC-4FA7-84CB-11B845861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8813" y="4217988"/>
              <a:ext cx="120650" cy="90488"/>
            </a:xfrm>
            <a:custGeom>
              <a:avLst/>
              <a:gdLst>
                <a:gd name="T0" fmla="*/ 30 w 76"/>
                <a:gd name="T1" fmla="*/ 57 h 57"/>
                <a:gd name="T2" fmla="*/ 0 w 76"/>
                <a:gd name="T3" fmla="*/ 28 h 57"/>
                <a:gd name="T4" fmla="*/ 12 w 76"/>
                <a:gd name="T5" fmla="*/ 16 h 57"/>
                <a:gd name="T6" fmla="*/ 30 w 76"/>
                <a:gd name="T7" fmla="*/ 33 h 57"/>
                <a:gd name="T8" fmla="*/ 64 w 76"/>
                <a:gd name="T9" fmla="*/ 0 h 57"/>
                <a:gd name="T10" fmla="*/ 76 w 76"/>
                <a:gd name="T11" fmla="*/ 12 h 57"/>
                <a:gd name="T12" fmla="*/ 30 w 76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57">
                  <a:moveTo>
                    <a:pt x="30" y="57"/>
                  </a:moveTo>
                  <a:lnTo>
                    <a:pt x="0" y="28"/>
                  </a:lnTo>
                  <a:lnTo>
                    <a:pt x="12" y="16"/>
                  </a:lnTo>
                  <a:lnTo>
                    <a:pt x="30" y="33"/>
                  </a:lnTo>
                  <a:lnTo>
                    <a:pt x="64" y="0"/>
                  </a:lnTo>
                  <a:lnTo>
                    <a:pt x="76" y="12"/>
                  </a:lnTo>
                  <a:lnTo>
                    <a:pt x="3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B4C5750-CF49-423D-ABF2-7E60864CF9BC}"/>
              </a:ext>
            </a:extLst>
          </p:cNvPr>
          <p:cNvGrpSpPr/>
          <p:nvPr/>
        </p:nvGrpSpPr>
        <p:grpSpPr>
          <a:xfrm>
            <a:off x="7921598" y="4664301"/>
            <a:ext cx="350259" cy="367243"/>
            <a:chOff x="7461251" y="4217988"/>
            <a:chExt cx="261937" cy="274638"/>
          </a:xfrm>
          <a:solidFill>
            <a:schemeClr val="tx2">
              <a:lumMod val="75000"/>
            </a:schemeClr>
          </a:solidFill>
        </p:grpSpPr>
        <p:sp>
          <p:nvSpPr>
            <p:cNvPr id="95" name="Freeform 116">
              <a:extLst>
                <a:ext uri="{FF2B5EF4-FFF2-40B4-BE49-F238E27FC236}">
                  <a16:creationId xmlns:a16="http://schemas.microsoft.com/office/drawing/2014/main" id="{6F1EC709-36A8-4047-B98D-5FE8F5055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1251" y="4276726"/>
              <a:ext cx="214313" cy="215900"/>
            </a:xfrm>
            <a:custGeom>
              <a:avLst/>
              <a:gdLst>
                <a:gd name="T0" fmla="*/ 60 w 68"/>
                <a:gd name="T1" fmla="*/ 44 h 68"/>
                <a:gd name="T2" fmla="*/ 31 w 68"/>
                <a:gd name="T3" fmla="*/ 44 h 68"/>
                <a:gd name="T4" fmla="*/ 20 w 68"/>
                <a:gd name="T5" fmla="*/ 52 h 68"/>
                <a:gd name="T6" fmla="*/ 20 w 68"/>
                <a:gd name="T7" fmla="*/ 44 h 68"/>
                <a:gd name="T8" fmla="*/ 8 w 68"/>
                <a:gd name="T9" fmla="*/ 44 h 68"/>
                <a:gd name="T10" fmla="*/ 8 w 68"/>
                <a:gd name="T11" fmla="*/ 8 h 68"/>
                <a:gd name="T12" fmla="*/ 44 w 68"/>
                <a:gd name="T13" fmla="*/ 8 h 68"/>
                <a:gd name="T14" fmla="*/ 44 w 68"/>
                <a:gd name="T15" fmla="*/ 0 h 68"/>
                <a:gd name="T16" fmla="*/ 8 w 68"/>
                <a:gd name="T17" fmla="*/ 0 h 68"/>
                <a:gd name="T18" fmla="*/ 0 w 68"/>
                <a:gd name="T19" fmla="*/ 8 h 68"/>
                <a:gd name="T20" fmla="*/ 0 w 68"/>
                <a:gd name="T21" fmla="*/ 44 h 68"/>
                <a:gd name="T22" fmla="*/ 8 w 68"/>
                <a:gd name="T23" fmla="*/ 52 h 68"/>
                <a:gd name="T24" fmla="*/ 12 w 68"/>
                <a:gd name="T25" fmla="*/ 52 h 68"/>
                <a:gd name="T26" fmla="*/ 12 w 68"/>
                <a:gd name="T27" fmla="*/ 68 h 68"/>
                <a:gd name="T28" fmla="*/ 33 w 68"/>
                <a:gd name="T29" fmla="*/ 52 h 68"/>
                <a:gd name="T30" fmla="*/ 60 w 68"/>
                <a:gd name="T31" fmla="*/ 52 h 68"/>
                <a:gd name="T32" fmla="*/ 68 w 68"/>
                <a:gd name="T33" fmla="*/ 44 h 68"/>
                <a:gd name="T34" fmla="*/ 68 w 68"/>
                <a:gd name="T35" fmla="*/ 20 h 68"/>
                <a:gd name="T36" fmla="*/ 60 w 68"/>
                <a:gd name="T37" fmla="*/ 20 h 68"/>
                <a:gd name="T38" fmla="*/ 60 w 68"/>
                <a:gd name="T39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68">
                  <a:moveTo>
                    <a:pt x="60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4" y="52"/>
                    <a:pt x="68" y="48"/>
                    <a:pt x="68" y="4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0" y="20"/>
                    <a:pt x="60" y="20"/>
                    <a:pt x="60" y="20"/>
                  </a:cubicBezTo>
                  <a:lnTo>
                    <a:pt x="6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17">
              <a:extLst>
                <a:ext uri="{FF2B5EF4-FFF2-40B4-BE49-F238E27FC236}">
                  <a16:creationId xmlns:a16="http://schemas.microsoft.com/office/drawing/2014/main" id="{0B3A848F-073F-4CFC-A636-E314ACFCB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7938" y="4217988"/>
              <a:ext cx="95250" cy="93663"/>
            </a:xfrm>
            <a:custGeom>
              <a:avLst/>
              <a:gdLst>
                <a:gd name="T0" fmla="*/ 60 w 60"/>
                <a:gd name="T1" fmla="*/ 12 h 59"/>
                <a:gd name="T2" fmla="*/ 48 w 60"/>
                <a:gd name="T3" fmla="*/ 0 h 59"/>
                <a:gd name="T4" fmla="*/ 30 w 60"/>
                <a:gd name="T5" fmla="*/ 18 h 59"/>
                <a:gd name="T6" fmla="*/ 12 w 60"/>
                <a:gd name="T7" fmla="*/ 0 h 59"/>
                <a:gd name="T8" fmla="*/ 0 w 60"/>
                <a:gd name="T9" fmla="*/ 12 h 59"/>
                <a:gd name="T10" fmla="*/ 18 w 60"/>
                <a:gd name="T11" fmla="*/ 30 h 59"/>
                <a:gd name="T12" fmla="*/ 0 w 60"/>
                <a:gd name="T13" fmla="*/ 47 h 59"/>
                <a:gd name="T14" fmla="*/ 12 w 60"/>
                <a:gd name="T15" fmla="*/ 59 h 59"/>
                <a:gd name="T16" fmla="*/ 30 w 60"/>
                <a:gd name="T17" fmla="*/ 41 h 59"/>
                <a:gd name="T18" fmla="*/ 48 w 60"/>
                <a:gd name="T19" fmla="*/ 59 h 59"/>
                <a:gd name="T20" fmla="*/ 60 w 60"/>
                <a:gd name="T21" fmla="*/ 47 h 59"/>
                <a:gd name="T22" fmla="*/ 42 w 60"/>
                <a:gd name="T23" fmla="*/ 30 h 59"/>
                <a:gd name="T24" fmla="*/ 60 w 60"/>
                <a:gd name="T25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59">
                  <a:moveTo>
                    <a:pt x="60" y="12"/>
                  </a:moveTo>
                  <a:lnTo>
                    <a:pt x="48" y="0"/>
                  </a:lnTo>
                  <a:lnTo>
                    <a:pt x="30" y="18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8" y="30"/>
                  </a:lnTo>
                  <a:lnTo>
                    <a:pt x="0" y="47"/>
                  </a:lnTo>
                  <a:lnTo>
                    <a:pt x="12" y="59"/>
                  </a:lnTo>
                  <a:lnTo>
                    <a:pt x="30" y="41"/>
                  </a:lnTo>
                  <a:lnTo>
                    <a:pt x="48" y="59"/>
                  </a:lnTo>
                  <a:lnTo>
                    <a:pt x="60" y="47"/>
                  </a:lnTo>
                  <a:lnTo>
                    <a:pt x="42" y="30"/>
                  </a:lnTo>
                  <a:lnTo>
                    <a:pt x="6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8F82E89-8B38-43A6-B33A-CD3BE3C19644}"/>
              </a:ext>
            </a:extLst>
          </p:cNvPr>
          <p:cNvGrpSpPr/>
          <p:nvPr/>
        </p:nvGrpSpPr>
        <p:grpSpPr>
          <a:xfrm>
            <a:off x="2277103" y="5456102"/>
            <a:ext cx="337524" cy="354505"/>
            <a:chOff x="3240088" y="4810126"/>
            <a:chExt cx="252413" cy="265112"/>
          </a:xfrm>
          <a:solidFill>
            <a:schemeClr val="tx2">
              <a:lumMod val="75000"/>
            </a:schemeClr>
          </a:solidFill>
        </p:grpSpPr>
        <p:sp>
          <p:nvSpPr>
            <p:cNvPr id="92" name="Freeform 118">
              <a:extLst>
                <a:ext uri="{FF2B5EF4-FFF2-40B4-BE49-F238E27FC236}">
                  <a16:creationId xmlns:a16="http://schemas.microsoft.com/office/drawing/2014/main" id="{6B04F85B-FA8E-45A1-B082-8CB4B7EB71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0088" y="4973638"/>
              <a:ext cx="252413" cy="101600"/>
            </a:xfrm>
            <a:custGeom>
              <a:avLst/>
              <a:gdLst>
                <a:gd name="T0" fmla="*/ 72 w 80"/>
                <a:gd name="T1" fmla="*/ 32 h 32"/>
                <a:gd name="T2" fmla="*/ 8 w 80"/>
                <a:gd name="T3" fmla="*/ 32 h 32"/>
                <a:gd name="T4" fmla="*/ 0 w 80"/>
                <a:gd name="T5" fmla="*/ 24 h 32"/>
                <a:gd name="T6" fmla="*/ 0 w 80"/>
                <a:gd name="T7" fmla="*/ 8 h 32"/>
                <a:gd name="T8" fmla="*/ 8 w 80"/>
                <a:gd name="T9" fmla="*/ 0 h 32"/>
                <a:gd name="T10" fmla="*/ 72 w 80"/>
                <a:gd name="T11" fmla="*/ 0 h 32"/>
                <a:gd name="T12" fmla="*/ 80 w 80"/>
                <a:gd name="T13" fmla="*/ 8 h 32"/>
                <a:gd name="T14" fmla="*/ 80 w 80"/>
                <a:gd name="T15" fmla="*/ 24 h 32"/>
                <a:gd name="T16" fmla="*/ 72 w 80"/>
                <a:gd name="T17" fmla="*/ 32 h 32"/>
                <a:gd name="T18" fmla="*/ 8 w 80"/>
                <a:gd name="T19" fmla="*/ 8 h 32"/>
                <a:gd name="T20" fmla="*/ 8 w 80"/>
                <a:gd name="T21" fmla="*/ 24 h 32"/>
                <a:gd name="T22" fmla="*/ 72 w 80"/>
                <a:gd name="T23" fmla="*/ 24 h 32"/>
                <a:gd name="T24" fmla="*/ 72 w 80"/>
                <a:gd name="T25" fmla="*/ 8 h 32"/>
                <a:gd name="T26" fmla="*/ 8 w 80"/>
                <a:gd name="T2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32">
                  <a:moveTo>
                    <a:pt x="72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4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80" y="4"/>
                    <a:pt x="80" y="8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8"/>
                    <a:pt x="76" y="32"/>
                    <a:pt x="72" y="32"/>
                  </a:cubicBezTo>
                  <a:close/>
                  <a:moveTo>
                    <a:pt x="8" y="8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8"/>
                    <a:pt x="72" y="8"/>
                    <a:pt x="7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119">
              <a:extLst>
                <a:ext uri="{FF2B5EF4-FFF2-40B4-BE49-F238E27FC236}">
                  <a16:creationId xmlns:a16="http://schemas.microsoft.com/office/drawing/2014/main" id="{0040DF19-52E2-4585-9415-4D592E2A3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5011738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20">
              <a:extLst>
                <a:ext uri="{FF2B5EF4-FFF2-40B4-BE49-F238E27FC236}">
                  <a16:creationId xmlns:a16="http://schemas.microsoft.com/office/drawing/2014/main" id="{24450F82-3BA6-4FDE-AACE-1E476A2CDE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5488" y="4810126"/>
              <a:ext cx="201613" cy="150813"/>
            </a:xfrm>
            <a:custGeom>
              <a:avLst/>
              <a:gdLst>
                <a:gd name="T0" fmla="*/ 56 w 64"/>
                <a:gd name="T1" fmla="*/ 48 h 48"/>
                <a:gd name="T2" fmla="*/ 8 w 64"/>
                <a:gd name="T3" fmla="*/ 48 h 48"/>
                <a:gd name="T4" fmla="*/ 0 w 64"/>
                <a:gd name="T5" fmla="*/ 40 h 48"/>
                <a:gd name="T6" fmla="*/ 0 w 64"/>
                <a:gd name="T7" fmla="*/ 8 h 48"/>
                <a:gd name="T8" fmla="*/ 8 w 64"/>
                <a:gd name="T9" fmla="*/ 0 h 48"/>
                <a:gd name="T10" fmla="*/ 56 w 64"/>
                <a:gd name="T11" fmla="*/ 0 h 48"/>
                <a:gd name="T12" fmla="*/ 64 w 64"/>
                <a:gd name="T13" fmla="*/ 8 h 48"/>
                <a:gd name="T14" fmla="*/ 64 w 64"/>
                <a:gd name="T15" fmla="*/ 40 h 48"/>
                <a:gd name="T16" fmla="*/ 56 w 64"/>
                <a:gd name="T17" fmla="*/ 48 h 48"/>
                <a:gd name="T18" fmla="*/ 8 w 64"/>
                <a:gd name="T19" fmla="*/ 8 h 48"/>
                <a:gd name="T20" fmla="*/ 8 w 64"/>
                <a:gd name="T21" fmla="*/ 40 h 48"/>
                <a:gd name="T22" fmla="*/ 56 w 64"/>
                <a:gd name="T23" fmla="*/ 40 h 48"/>
                <a:gd name="T24" fmla="*/ 56 w 64"/>
                <a:gd name="T25" fmla="*/ 8 h 48"/>
                <a:gd name="T26" fmla="*/ 8 w 64"/>
                <a:gd name="T27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48">
                  <a:moveTo>
                    <a:pt x="56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44"/>
                    <a:pt x="0" y="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4"/>
                    <a:pt x="60" y="48"/>
                    <a:pt x="56" y="48"/>
                  </a:cubicBezTo>
                  <a:close/>
                  <a:moveTo>
                    <a:pt x="8" y="8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8"/>
                    <a:pt x="56" y="8"/>
                    <a:pt x="5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Freeform 121">
            <a:extLst>
              <a:ext uri="{FF2B5EF4-FFF2-40B4-BE49-F238E27FC236}">
                <a16:creationId xmlns:a16="http://schemas.microsoft.com/office/drawing/2014/main" id="{20515A79-E057-4117-9F1F-5EB9F955013F}"/>
              </a:ext>
            </a:extLst>
          </p:cNvPr>
          <p:cNvSpPr>
            <a:spLocks noEditPoints="1"/>
          </p:cNvSpPr>
          <p:nvPr/>
        </p:nvSpPr>
        <p:spPr bwMode="auto">
          <a:xfrm>
            <a:off x="9543409" y="4677038"/>
            <a:ext cx="405453" cy="354506"/>
          </a:xfrm>
          <a:custGeom>
            <a:avLst/>
            <a:gdLst>
              <a:gd name="T0" fmla="*/ 88 w 96"/>
              <a:gd name="T1" fmla="*/ 0 h 84"/>
              <a:gd name="T2" fmla="*/ 8 w 96"/>
              <a:gd name="T3" fmla="*/ 0 h 84"/>
              <a:gd name="T4" fmla="*/ 0 w 96"/>
              <a:gd name="T5" fmla="*/ 8 h 84"/>
              <a:gd name="T6" fmla="*/ 0 w 96"/>
              <a:gd name="T7" fmla="*/ 60 h 84"/>
              <a:gd name="T8" fmla="*/ 8 w 96"/>
              <a:gd name="T9" fmla="*/ 68 h 84"/>
              <a:gd name="T10" fmla="*/ 44 w 96"/>
              <a:gd name="T11" fmla="*/ 68 h 84"/>
              <a:gd name="T12" fmla="*/ 44 w 96"/>
              <a:gd name="T13" fmla="*/ 76 h 84"/>
              <a:gd name="T14" fmla="*/ 28 w 96"/>
              <a:gd name="T15" fmla="*/ 76 h 84"/>
              <a:gd name="T16" fmla="*/ 28 w 96"/>
              <a:gd name="T17" fmla="*/ 84 h 84"/>
              <a:gd name="T18" fmla="*/ 68 w 96"/>
              <a:gd name="T19" fmla="*/ 84 h 84"/>
              <a:gd name="T20" fmla="*/ 68 w 96"/>
              <a:gd name="T21" fmla="*/ 76 h 84"/>
              <a:gd name="T22" fmla="*/ 52 w 96"/>
              <a:gd name="T23" fmla="*/ 76 h 84"/>
              <a:gd name="T24" fmla="*/ 52 w 96"/>
              <a:gd name="T25" fmla="*/ 68 h 84"/>
              <a:gd name="T26" fmla="*/ 88 w 96"/>
              <a:gd name="T27" fmla="*/ 68 h 84"/>
              <a:gd name="T28" fmla="*/ 96 w 96"/>
              <a:gd name="T29" fmla="*/ 60 h 84"/>
              <a:gd name="T30" fmla="*/ 96 w 96"/>
              <a:gd name="T31" fmla="*/ 8 h 84"/>
              <a:gd name="T32" fmla="*/ 88 w 96"/>
              <a:gd name="T33" fmla="*/ 0 h 84"/>
              <a:gd name="T34" fmla="*/ 88 w 96"/>
              <a:gd name="T35" fmla="*/ 8 h 84"/>
              <a:gd name="T36" fmla="*/ 88 w 96"/>
              <a:gd name="T37" fmla="*/ 48 h 84"/>
              <a:gd name="T38" fmla="*/ 8 w 96"/>
              <a:gd name="T39" fmla="*/ 48 h 84"/>
              <a:gd name="T40" fmla="*/ 8 w 96"/>
              <a:gd name="T41" fmla="*/ 8 h 84"/>
              <a:gd name="T42" fmla="*/ 88 w 96"/>
              <a:gd name="T43" fmla="*/ 8 h 84"/>
              <a:gd name="T44" fmla="*/ 8 w 96"/>
              <a:gd name="T45" fmla="*/ 60 h 84"/>
              <a:gd name="T46" fmla="*/ 8 w 96"/>
              <a:gd name="T47" fmla="*/ 56 h 84"/>
              <a:gd name="T48" fmla="*/ 88 w 96"/>
              <a:gd name="T49" fmla="*/ 56 h 84"/>
              <a:gd name="T50" fmla="*/ 88 w 96"/>
              <a:gd name="T51" fmla="*/ 60 h 84"/>
              <a:gd name="T52" fmla="*/ 8 w 96"/>
              <a:gd name="T53" fmla="*/ 6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84">
                <a:moveTo>
                  <a:pt x="88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4"/>
                  <a:pt x="4" y="68"/>
                  <a:pt x="8" y="68"/>
                </a:cubicBezTo>
                <a:cubicBezTo>
                  <a:pt x="44" y="68"/>
                  <a:pt x="44" y="68"/>
                  <a:pt x="44" y="68"/>
                </a:cubicBezTo>
                <a:cubicBezTo>
                  <a:pt x="44" y="76"/>
                  <a:pt x="44" y="76"/>
                  <a:pt x="44" y="76"/>
                </a:cubicBezTo>
                <a:cubicBezTo>
                  <a:pt x="28" y="76"/>
                  <a:pt x="28" y="76"/>
                  <a:pt x="28" y="76"/>
                </a:cubicBezTo>
                <a:cubicBezTo>
                  <a:pt x="28" y="84"/>
                  <a:pt x="28" y="84"/>
                  <a:pt x="28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68" y="76"/>
                  <a:pt x="68" y="76"/>
                  <a:pt x="68" y="76"/>
                </a:cubicBezTo>
                <a:cubicBezTo>
                  <a:pt x="52" y="76"/>
                  <a:pt x="52" y="76"/>
                  <a:pt x="52" y="76"/>
                </a:cubicBezTo>
                <a:cubicBezTo>
                  <a:pt x="52" y="68"/>
                  <a:pt x="52" y="68"/>
                  <a:pt x="52" y="68"/>
                </a:cubicBezTo>
                <a:cubicBezTo>
                  <a:pt x="88" y="68"/>
                  <a:pt x="88" y="68"/>
                  <a:pt x="88" y="68"/>
                </a:cubicBezTo>
                <a:cubicBezTo>
                  <a:pt x="92" y="68"/>
                  <a:pt x="96" y="64"/>
                  <a:pt x="96" y="60"/>
                </a:cubicBez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lose/>
                <a:moveTo>
                  <a:pt x="88" y="8"/>
                </a:moveTo>
                <a:cubicBezTo>
                  <a:pt x="88" y="48"/>
                  <a:pt x="88" y="48"/>
                  <a:pt x="8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8"/>
                  <a:pt x="8" y="8"/>
                  <a:pt x="8" y="8"/>
                </a:cubicBezTo>
                <a:lnTo>
                  <a:pt x="88" y="8"/>
                </a:lnTo>
                <a:close/>
                <a:moveTo>
                  <a:pt x="8" y="60"/>
                </a:moveTo>
                <a:cubicBezTo>
                  <a:pt x="8" y="56"/>
                  <a:pt x="8" y="56"/>
                  <a:pt x="8" y="56"/>
                </a:cubicBezTo>
                <a:cubicBezTo>
                  <a:pt x="88" y="56"/>
                  <a:pt x="88" y="56"/>
                  <a:pt x="88" y="56"/>
                </a:cubicBezTo>
                <a:cubicBezTo>
                  <a:pt x="88" y="60"/>
                  <a:pt x="88" y="60"/>
                  <a:pt x="88" y="60"/>
                </a:cubicBezTo>
                <a:lnTo>
                  <a:pt x="8" y="6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122">
            <a:extLst>
              <a:ext uri="{FF2B5EF4-FFF2-40B4-BE49-F238E27FC236}">
                <a16:creationId xmlns:a16="http://schemas.microsoft.com/office/drawing/2014/main" id="{71022A48-1E31-4C14-AB34-48F9A4B358E8}"/>
              </a:ext>
            </a:extLst>
          </p:cNvPr>
          <p:cNvSpPr>
            <a:spLocks noEditPoints="1"/>
          </p:cNvSpPr>
          <p:nvPr/>
        </p:nvSpPr>
        <p:spPr bwMode="auto">
          <a:xfrm>
            <a:off x="3054043" y="5487943"/>
            <a:ext cx="405453" cy="305682"/>
          </a:xfrm>
          <a:custGeom>
            <a:avLst/>
            <a:gdLst>
              <a:gd name="T0" fmla="*/ 93 w 96"/>
              <a:gd name="T1" fmla="*/ 48 h 72"/>
              <a:gd name="T2" fmla="*/ 92 w 96"/>
              <a:gd name="T3" fmla="*/ 48 h 72"/>
              <a:gd name="T4" fmla="*/ 92 w 96"/>
              <a:gd name="T5" fmla="*/ 48 h 72"/>
              <a:gd name="T6" fmla="*/ 92 w 96"/>
              <a:gd name="T7" fmla="*/ 4 h 72"/>
              <a:gd name="T8" fmla="*/ 88 w 96"/>
              <a:gd name="T9" fmla="*/ 0 h 72"/>
              <a:gd name="T10" fmla="*/ 8 w 96"/>
              <a:gd name="T11" fmla="*/ 0 h 72"/>
              <a:gd name="T12" fmla="*/ 4 w 96"/>
              <a:gd name="T13" fmla="*/ 4 h 72"/>
              <a:gd name="T14" fmla="*/ 4 w 96"/>
              <a:gd name="T15" fmla="*/ 48 h 72"/>
              <a:gd name="T16" fmla="*/ 4 w 96"/>
              <a:gd name="T17" fmla="*/ 48 h 72"/>
              <a:gd name="T18" fmla="*/ 3 w 96"/>
              <a:gd name="T19" fmla="*/ 48 h 72"/>
              <a:gd name="T20" fmla="*/ 0 w 96"/>
              <a:gd name="T21" fmla="*/ 53 h 72"/>
              <a:gd name="T22" fmla="*/ 3 w 96"/>
              <a:gd name="T23" fmla="*/ 65 h 72"/>
              <a:gd name="T24" fmla="*/ 12 w 96"/>
              <a:gd name="T25" fmla="*/ 72 h 72"/>
              <a:gd name="T26" fmla="*/ 84 w 96"/>
              <a:gd name="T27" fmla="*/ 72 h 72"/>
              <a:gd name="T28" fmla="*/ 93 w 96"/>
              <a:gd name="T29" fmla="*/ 65 h 72"/>
              <a:gd name="T30" fmla="*/ 96 w 96"/>
              <a:gd name="T31" fmla="*/ 53 h 72"/>
              <a:gd name="T32" fmla="*/ 93 w 96"/>
              <a:gd name="T33" fmla="*/ 48 h 72"/>
              <a:gd name="T34" fmla="*/ 12 w 96"/>
              <a:gd name="T35" fmla="*/ 8 h 72"/>
              <a:gd name="T36" fmla="*/ 84 w 96"/>
              <a:gd name="T37" fmla="*/ 8 h 72"/>
              <a:gd name="T38" fmla="*/ 84 w 96"/>
              <a:gd name="T39" fmla="*/ 48 h 72"/>
              <a:gd name="T40" fmla="*/ 60 w 96"/>
              <a:gd name="T41" fmla="*/ 48 h 72"/>
              <a:gd name="T42" fmla="*/ 57 w 96"/>
              <a:gd name="T43" fmla="*/ 49 h 72"/>
              <a:gd name="T44" fmla="*/ 54 w 96"/>
              <a:gd name="T45" fmla="*/ 52 h 72"/>
              <a:gd name="T46" fmla="*/ 42 w 96"/>
              <a:gd name="T47" fmla="*/ 52 h 72"/>
              <a:gd name="T48" fmla="*/ 39 w 96"/>
              <a:gd name="T49" fmla="*/ 49 h 72"/>
              <a:gd name="T50" fmla="*/ 36 w 96"/>
              <a:gd name="T51" fmla="*/ 48 h 72"/>
              <a:gd name="T52" fmla="*/ 12 w 96"/>
              <a:gd name="T53" fmla="*/ 48 h 72"/>
              <a:gd name="T54" fmla="*/ 12 w 96"/>
              <a:gd name="T55" fmla="*/ 8 h 72"/>
              <a:gd name="T56" fmla="*/ 84 w 96"/>
              <a:gd name="T57" fmla="*/ 64 h 72"/>
              <a:gd name="T58" fmla="*/ 12 w 96"/>
              <a:gd name="T59" fmla="*/ 64 h 72"/>
              <a:gd name="T60" fmla="*/ 11 w 96"/>
              <a:gd name="T61" fmla="*/ 63 h 72"/>
              <a:gd name="T62" fmla="*/ 9 w 96"/>
              <a:gd name="T63" fmla="*/ 56 h 72"/>
              <a:gd name="T64" fmla="*/ 34 w 96"/>
              <a:gd name="T65" fmla="*/ 56 h 72"/>
              <a:gd name="T66" fmla="*/ 37 w 96"/>
              <a:gd name="T67" fmla="*/ 59 h 72"/>
              <a:gd name="T68" fmla="*/ 40 w 96"/>
              <a:gd name="T69" fmla="*/ 60 h 72"/>
              <a:gd name="T70" fmla="*/ 56 w 96"/>
              <a:gd name="T71" fmla="*/ 60 h 72"/>
              <a:gd name="T72" fmla="*/ 59 w 96"/>
              <a:gd name="T73" fmla="*/ 59 h 72"/>
              <a:gd name="T74" fmla="*/ 62 w 96"/>
              <a:gd name="T75" fmla="*/ 56 h 72"/>
              <a:gd name="T76" fmla="*/ 87 w 96"/>
              <a:gd name="T77" fmla="*/ 56 h 72"/>
              <a:gd name="T78" fmla="*/ 85 w 96"/>
              <a:gd name="T79" fmla="*/ 63 h 72"/>
              <a:gd name="T80" fmla="*/ 84 w 96"/>
              <a:gd name="T81" fmla="*/ 6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6" h="72">
                <a:moveTo>
                  <a:pt x="93" y="48"/>
                </a:moveTo>
                <a:cubicBezTo>
                  <a:pt x="93" y="48"/>
                  <a:pt x="92" y="48"/>
                  <a:pt x="92" y="48"/>
                </a:cubicBezTo>
                <a:cubicBezTo>
                  <a:pt x="92" y="48"/>
                  <a:pt x="92" y="48"/>
                  <a:pt x="92" y="48"/>
                </a:cubicBezTo>
                <a:cubicBezTo>
                  <a:pt x="92" y="4"/>
                  <a:pt x="92" y="4"/>
                  <a:pt x="92" y="4"/>
                </a:cubicBezTo>
                <a:cubicBezTo>
                  <a:pt x="92" y="2"/>
                  <a:pt x="90" y="0"/>
                  <a:pt x="88" y="0"/>
                </a:cubicBezTo>
                <a:cubicBezTo>
                  <a:pt x="8" y="0"/>
                  <a:pt x="8" y="0"/>
                  <a:pt x="8" y="0"/>
                </a:cubicBezTo>
                <a:cubicBezTo>
                  <a:pt x="6" y="0"/>
                  <a:pt x="4" y="2"/>
                  <a:pt x="4" y="4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8"/>
                  <a:pt x="3" y="48"/>
                  <a:pt x="3" y="48"/>
                </a:cubicBezTo>
                <a:cubicBezTo>
                  <a:pt x="1" y="49"/>
                  <a:pt x="0" y="51"/>
                  <a:pt x="0" y="53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9"/>
                  <a:pt x="8" y="72"/>
                  <a:pt x="12" y="72"/>
                </a:cubicBezTo>
                <a:cubicBezTo>
                  <a:pt x="84" y="72"/>
                  <a:pt x="84" y="72"/>
                  <a:pt x="84" y="72"/>
                </a:cubicBezTo>
                <a:cubicBezTo>
                  <a:pt x="88" y="72"/>
                  <a:pt x="92" y="69"/>
                  <a:pt x="93" y="65"/>
                </a:cubicBezTo>
                <a:cubicBezTo>
                  <a:pt x="96" y="53"/>
                  <a:pt x="96" y="53"/>
                  <a:pt x="96" y="53"/>
                </a:cubicBezTo>
                <a:cubicBezTo>
                  <a:pt x="96" y="51"/>
                  <a:pt x="95" y="49"/>
                  <a:pt x="93" y="48"/>
                </a:cubicBezTo>
                <a:close/>
                <a:moveTo>
                  <a:pt x="12" y="8"/>
                </a:moveTo>
                <a:cubicBezTo>
                  <a:pt x="84" y="8"/>
                  <a:pt x="84" y="8"/>
                  <a:pt x="84" y="8"/>
                </a:cubicBezTo>
                <a:cubicBezTo>
                  <a:pt x="84" y="48"/>
                  <a:pt x="84" y="48"/>
                  <a:pt x="84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59" y="48"/>
                  <a:pt x="58" y="48"/>
                  <a:pt x="57" y="49"/>
                </a:cubicBezTo>
                <a:cubicBezTo>
                  <a:pt x="54" y="52"/>
                  <a:pt x="54" y="52"/>
                  <a:pt x="54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39" y="49"/>
                  <a:pt x="39" y="49"/>
                  <a:pt x="39" y="49"/>
                </a:cubicBezTo>
                <a:cubicBezTo>
                  <a:pt x="38" y="48"/>
                  <a:pt x="37" y="48"/>
                  <a:pt x="36" y="48"/>
                </a:cubicBezTo>
                <a:cubicBezTo>
                  <a:pt x="12" y="48"/>
                  <a:pt x="12" y="48"/>
                  <a:pt x="12" y="48"/>
                </a:cubicBezTo>
                <a:lnTo>
                  <a:pt x="12" y="8"/>
                </a:lnTo>
                <a:close/>
                <a:moveTo>
                  <a:pt x="84" y="64"/>
                </a:moveTo>
                <a:cubicBezTo>
                  <a:pt x="12" y="64"/>
                  <a:pt x="12" y="64"/>
                  <a:pt x="12" y="64"/>
                </a:cubicBezTo>
                <a:cubicBezTo>
                  <a:pt x="12" y="64"/>
                  <a:pt x="11" y="63"/>
                  <a:pt x="11" y="63"/>
                </a:cubicBezTo>
                <a:cubicBezTo>
                  <a:pt x="9" y="56"/>
                  <a:pt x="9" y="56"/>
                  <a:pt x="9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60"/>
                  <a:pt x="39" y="60"/>
                  <a:pt x="40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57" y="60"/>
                  <a:pt x="58" y="60"/>
                  <a:pt x="59" y="59"/>
                </a:cubicBezTo>
                <a:cubicBezTo>
                  <a:pt x="62" y="56"/>
                  <a:pt x="62" y="56"/>
                  <a:pt x="62" y="56"/>
                </a:cubicBezTo>
                <a:cubicBezTo>
                  <a:pt x="87" y="56"/>
                  <a:pt x="87" y="56"/>
                  <a:pt x="87" y="56"/>
                </a:cubicBezTo>
                <a:cubicBezTo>
                  <a:pt x="85" y="63"/>
                  <a:pt x="85" y="63"/>
                  <a:pt x="85" y="63"/>
                </a:cubicBezTo>
                <a:cubicBezTo>
                  <a:pt x="85" y="63"/>
                  <a:pt x="84" y="64"/>
                  <a:pt x="84" y="64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A9D5383-3857-4C97-8114-DA280EE7C288}"/>
              </a:ext>
            </a:extLst>
          </p:cNvPr>
          <p:cNvGrpSpPr/>
          <p:nvPr/>
        </p:nvGrpSpPr>
        <p:grpSpPr>
          <a:xfrm>
            <a:off x="8732503" y="4660055"/>
            <a:ext cx="405453" cy="337524"/>
            <a:chOff x="8067676" y="4214813"/>
            <a:chExt cx="303213" cy="252413"/>
          </a:xfrm>
          <a:solidFill>
            <a:schemeClr val="tx2">
              <a:lumMod val="75000"/>
            </a:schemeClr>
          </a:solidFill>
        </p:grpSpPr>
        <p:sp>
          <p:nvSpPr>
            <p:cNvPr id="80" name="Rectangle 123">
              <a:extLst>
                <a:ext uri="{FF2B5EF4-FFF2-40B4-BE49-F238E27FC236}">
                  <a16:creationId xmlns:a16="http://schemas.microsoft.com/office/drawing/2014/main" id="{CE02E25C-3F0F-4FBA-9294-F9ACA3094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6" y="4403726"/>
              <a:ext cx="10001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24">
              <a:extLst>
                <a:ext uri="{FF2B5EF4-FFF2-40B4-BE49-F238E27FC236}">
                  <a16:creationId xmlns:a16="http://schemas.microsoft.com/office/drawing/2014/main" id="{6E22895B-CD81-43EE-884B-AFBE0FED4C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7676" y="4214813"/>
              <a:ext cx="303213" cy="252413"/>
            </a:xfrm>
            <a:custGeom>
              <a:avLst/>
              <a:gdLst>
                <a:gd name="T0" fmla="*/ 88 w 96"/>
                <a:gd name="T1" fmla="*/ 24 h 80"/>
                <a:gd name="T2" fmla="*/ 52 w 96"/>
                <a:gd name="T3" fmla="*/ 24 h 80"/>
                <a:gd name="T4" fmla="*/ 52 w 96"/>
                <a:gd name="T5" fmla="*/ 20 h 80"/>
                <a:gd name="T6" fmla="*/ 56 w 96"/>
                <a:gd name="T7" fmla="*/ 16 h 80"/>
                <a:gd name="T8" fmla="*/ 60 w 96"/>
                <a:gd name="T9" fmla="*/ 16 h 80"/>
                <a:gd name="T10" fmla="*/ 72 w 96"/>
                <a:gd name="T11" fmla="*/ 4 h 80"/>
                <a:gd name="T12" fmla="*/ 72 w 96"/>
                <a:gd name="T13" fmla="*/ 0 h 80"/>
                <a:gd name="T14" fmla="*/ 64 w 96"/>
                <a:gd name="T15" fmla="*/ 0 h 80"/>
                <a:gd name="T16" fmla="*/ 64 w 96"/>
                <a:gd name="T17" fmla="*/ 4 h 80"/>
                <a:gd name="T18" fmla="*/ 60 w 96"/>
                <a:gd name="T19" fmla="*/ 8 h 80"/>
                <a:gd name="T20" fmla="*/ 56 w 96"/>
                <a:gd name="T21" fmla="*/ 8 h 80"/>
                <a:gd name="T22" fmla="*/ 44 w 96"/>
                <a:gd name="T23" fmla="*/ 20 h 80"/>
                <a:gd name="T24" fmla="*/ 44 w 96"/>
                <a:gd name="T25" fmla="*/ 24 h 80"/>
                <a:gd name="T26" fmla="*/ 8 w 96"/>
                <a:gd name="T27" fmla="*/ 24 h 80"/>
                <a:gd name="T28" fmla="*/ 0 w 96"/>
                <a:gd name="T29" fmla="*/ 32 h 80"/>
                <a:gd name="T30" fmla="*/ 0 w 96"/>
                <a:gd name="T31" fmla="*/ 72 h 80"/>
                <a:gd name="T32" fmla="*/ 8 w 96"/>
                <a:gd name="T33" fmla="*/ 80 h 80"/>
                <a:gd name="T34" fmla="*/ 88 w 96"/>
                <a:gd name="T35" fmla="*/ 80 h 80"/>
                <a:gd name="T36" fmla="*/ 96 w 96"/>
                <a:gd name="T37" fmla="*/ 72 h 80"/>
                <a:gd name="T38" fmla="*/ 96 w 96"/>
                <a:gd name="T39" fmla="*/ 32 h 80"/>
                <a:gd name="T40" fmla="*/ 88 w 96"/>
                <a:gd name="T41" fmla="*/ 24 h 80"/>
                <a:gd name="T42" fmla="*/ 8 w 96"/>
                <a:gd name="T43" fmla="*/ 72 h 80"/>
                <a:gd name="T44" fmla="*/ 8 w 96"/>
                <a:gd name="T45" fmla="*/ 32 h 80"/>
                <a:gd name="T46" fmla="*/ 88 w 96"/>
                <a:gd name="T47" fmla="*/ 32 h 80"/>
                <a:gd name="T48" fmla="*/ 88 w 96"/>
                <a:gd name="T49" fmla="*/ 72 h 80"/>
                <a:gd name="T50" fmla="*/ 8 w 96"/>
                <a:gd name="T51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80">
                  <a:moveTo>
                    <a:pt x="88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8"/>
                    <a:pt x="54" y="16"/>
                    <a:pt x="56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7" y="16"/>
                    <a:pt x="72" y="11"/>
                    <a:pt x="72" y="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9" y="8"/>
                    <a:pt x="44" y="13"/>
                    <a:pt x="44" y="20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4" y="24"/>
                    <a:pt x="0" y="28"/>
                    <a:pt x="0" y="3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2" y="80"/>
                    <a:pt x="96" y="76"/>
                    <a:pt x="96" y="7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28"/>
                    <a:pt x="92" y="24"/>
                    <a:pt x="88" y="24"/>
                  </a:cubicBezTo>
                  <a:close/>
                  <a:moveTo>
                    <a:pt x="8" y="7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72"/>
                    <a:pt x="88" y="72"/>
                    <a:pt x="88" y="72"/>
                  </a:cubicBezTo>
                  <a:lnTo>
                    <a:pt x="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125">
              <a:extLst>
                <a:ext uri="{FF2B5EF4-FFF2-40B4-BE49-F238E27FC236}">
                  <a16:creationId xmlns:a16="http://schemas.microsoft.com/office/drawing/2014/main" id="{E7F5D6E0-113B-4251-B6B7-0398F180F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176" y="4327526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Oval 126">
              <a:extLst>
                <a:ext uri="{FF2B5EF4-FFF2-40B4-BE49-F238E27FC236}">
                  <a16:creationId xmlns:a16="http://schemas.microsoft.com/office/drawing/2014/main" id="{19BBCF28-79FA-44DB-9518-F03C8A2A6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6" y="4327526"/>
              <a:ext cx="23813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Oval 127">
              <a:extLst>
                <a:ext uri="{FF2B5EF4-FFF2-40B4-BE49-F238E27FC236}">
                  <a16:creationId xmlns:a16="http://schemas.microsoft.com/office/drawing/2014/main" id="{9B355549-2B33-46C9-942B-C42508CAE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5788" y="4327526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Oval 128">
              <a:extLst>
                <a:ext uri="{FF2B5EF4-FFF2-40B4-BE49-F238E27FC236}">
                  <a16:creationId xmlns:a16="http://schemas.microsoft.com/office/drawing/2014/main" id="{E58BA301-ADDD-4FFF-A221-80DB1019D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3888" y="4327526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Oval 129">
              <a:extLst>
                <a:ext uri="{FF2B5EF4-FFF2-40B4-BE49-F238E27FC236}">
                  <a16:creationId xmlns:a16="http://schemas.microsoft.com/office/drawing/2014/main" id="{AE7F055A-0C8C-464B-B9E8-EC91EBC34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1988" y="4327526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Oval 130">
              <a:extLst>
                <a:ext uri="{FF2B5EF4-FFF2-40B4-BE49-F238E27FC236}">
                  <a16:creationId xmlns:a16="http://schemas.microsoft.com/office/drawing/2014/main" id="{B8527845-5AC8-4980-ADFE-403CF867C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176" y="4365626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Oval 131">
              <a:extLst>
                <a:ext uri="{FF2B5EF4-FFF2-40B4-BE49-F238E27FC236}">
                  <a16:creationId xmlns:a16="http://schemas.microsoft.com/office/drawing/2014/main" id="{DD73E1A7-6D5D-4FAC-AAB8-9AE1F1FCD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9276" y="4365626"/>
              <a:ext cx="23813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132">
              <a:extLst>
                <a:ext uri="{FF2B5EF4-FFF2-40B4-BE49-F238E27FC236}">
                  <a16:creationId xmlns:a16="http://schemas.microsoft.com/office/drawing/2014/main" id="{DDC6C928-8CC4-469F-AAAC-FC857B697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5788" y="4365626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133">
              <a:extLst>
                <a:ext uri="{FF2B5EF4-FFF2-40B4-BE49-F238E27FC236}">
                  <a16:creationId xmlns:a16="http://schemas.microsoft.com/office/drawing/2014/main" id="{80BDE373-FAC3-410A-BA27-0855A543D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3888" y="4365626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134">
              <a:extLst>
                <a:ext uri="{FF2B5EF4-FFF2-40B4-BE49-F238E27FC236}">
                  <a16:creationId xmlns:a16="http://schemas.microsoft.com/office/drawing/2014/main" id="{8CA7B1E2-C469-45AC-951E-25CD7393A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1988" y="4365626"/>
              <a:ext cx="25400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9" name="Freeform 135">
            <a:extLst>
              <a:ext uri="{FF2B5EF4-FFF2-40B4-BE49-F238E27FC236}">
                <a16:creationId xmlns:a16="http://schemas.microsoft.com/office/drawing/2014/main" id="{B10FB687-6716-436A-904A-D4EF84A5DA77}"/>
              </a:ext>
            </a:extLst>
          </p:cNvPr>
          <p:cNvSpPr>
            <a:spLocks/>
          </p:cNvSpPr>
          <p:nvPr/>
        </p:nvSpPr>
        <p:spPr bwMode="auto">
          <a:xfrm>
            <a:off x="4849922" y="5504925"/>
            <a:ext cx="165578" cy="165578"/>
          </a:xfrm>
          <a:custGeom>
            <a:avLst/>
            <a:gdLst>
              <a:gd name="T0" fmla="*/ 14 w 78"/>
              <a:gd name="T1" fmla="*/ 0 h 78"/>
              <a:gd name="T2" fmla="*/ 14 w 78"/>
              <a:gd name="T3" fmla="*/ 16 h 78"/>
              <a:gd name="T4" fmla="*/ 50 w 78"/>
              <a:gd name="T5" fmla="*/ 16 h 78"/>
              <a:gd name="T6" fmla="*/ 0 w 78"/>
              <a:gd name="T7" fmla="*/ 66 h 78"/>
              <a:gd name="T8" fmla="*/ 12 w 78"/>
              <a:gd name="T9" fmla="*/ 78 h 78"/>
              <a:gd name="T10" fmla="*/ 62 w 78"/>
              <a:gd name="T11" fmla="*/ 28 h 78"/>
              <a:gd name="T12" fmla="*/ 62 w 78"/>
              <a:gd name="T13" fmla="*/ 64 h 78"/>
              <a:gd name="T14" fmla="*/ 78 w 78"/>
              <a:gd name="T15" fmla="*/ 64 h 78"/>
              <a:gd name="T16" fmla="*/ 78 w 78"/>
              <a:gd name="T17" fmla="*/ 0 h 78"/>
              <a:gd name="T18" fmla="*/ 14 w 78"/>
              <a:gd name="T19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78">
                <a:moveTo>
                  <a:pt x="14" y="0"/>
                </a:moveTo>
                <a:lnTo>
                  <a:pt x="14" y="16"/>
                </a:lnTo>
                <a:lnTo>
                  <a:pt x="50" y="16"/>
                </a:lnTo>
                <a:lnTo>
                  <a:pt x="0" y="66"/>
                </a:lnTo>
                <a:lnTo>
                  <a:pt x="12" y="78"/>
                </a:lnTo>
                <a:lnTo>
                  <a:pt x="62" y="28"/>
                </a:lnTo>
                <a:lnTo>
                  <a:pt x="62" y="64"/>
                </a:lnTo>
                <a:lnTo>
                  <a:pt x="78" y="64"/>
                </a:lnTo>
                <a:lnTo>
                  <a:pt x="78" y="0"/>
                </a:lnTo>
                <a:lnTo>
                  <a:pt x="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136">
            <a:extLst>
              <a:ext uri="{FF2B5EF4-FFF2-40B4-BE49-F238E27FC236}">
                <a16:creationId xmlns:a16="http://schemas.microsoft.com/office/drawing/2014/main" id="{F1FFBD72-84EA-4243-9FE1-439755619B94}"/>
              </a:ext>
            </a:extLst>
          </p:cNvPr>
          <p:cNvSpPr>
            <a:spLocks noEditPoints="1"/>
          </p:cNvSpPr>
          <p:nvPr/>
        </p:nvSpPr>
        <p:spPr bwMode="auto">
          <a:xfrm>
            <a:off x="4692836" y="5504925"/>
            <a:ext cx="322664" cy="322664"/>
          </a:xfrm>
          <a:custGeom>
            <a:avLst/>
            <a:gdLst>
              <a:gd name="T0" fmla="*/ 68 w 76"/>
              <a:gd name="T1" fmla="*/ 44 h 76"/>
              <a:gd name="T2" fmla="*/ 52 w 76"/>
              <a:gd name="T3" fmla="*/ 44 h 76"/>
              <a:gd name="T4" fmla="*/ 44 w 76"/>
              <a:gd name="T5" fmla="*/ 52 h 76"/>
              <a:gd name="T6" fmla="*/ 24 w 76"/>
              <a:gd name="T7" fmla="*/ 32 h 76"/>
              <a:gd name="T8" fmla="*/ 32 w 76"/>
              <a:gd name="T9" fmla="*/ 24 h 76"/>
              <a:gd name="T10" fmla="*/ 32 w 76"/>
              <a:gd name="T11" fmla="*/ 8 h 76"/>
              <a:gd name="T12" fmla="*/ 24 w 76"/>
              <a:gd name="T13" fmla="*/ 0 h 76"/>
              <a:gd name="T14" fmla="*/ 8 w 76"/>
              <a:gd name="T15" fmla="*/ 0 h 76"/>
              <a:gd name="T16" fmla="*/ 0 w 76"/>
              <a:gd name="T17" fmla="*/ 8 h 76"/>
              <a:gd name="T18" fmla="*/ 0 w 76"/>
              <a:gd name="T19" fmla="*/ 28 h 76"/>
              <a:gd name="T20" fmla="*/ 48 w 76"/>
              <a:gd name="T21" fmla="*/ 76 h 76"/>
              <a:gd name="T22" fmla="*/ 68 w 76"/>
              <a:gd name="T23" fmla="*/ 76 h 76"/>
              <a:gd name="T24" fmla="*/ 76 w 76"/>
              <a:gd name="T25" fmla="*/ 68 h 76"/>
              <a:gd name="T26" fmla="*/ 76 w 76"/>
              <a:gd name="T27" fmla="*/ 52 h 76"/>
              <a:gd name="T28" fmla="*/ 68 w 76"/>
              <a:gd name="T29" fmla="*/ 44 h 76"/>
              <a:gd name="T30" fmla="*/ 48 w 76"/>
              <a:gd name="T31" fmla="*/ 68 h 76"/>
              <a:gd name="T32" fmla="*/ 8 w 76"/>
              <a:gd name="T33" fmla="*/ 28 h 76"/>
              <a:gd name="T34" fmla="*/ 8 w 76"/>
              <a:gd name="T35" fmla="*/ 8 h 76"/>
              <a:gd name="T36" fmla="*/ 24 w 76"/>
              <a:gd name="T37" fmla="*/ 8 h 76"/>
              <a:gd name="T38" fmla="*/ 24 w 76"/>
              <a:gd name="T39" fmla="*/ 24 h 76"/>
              <a:gd name="T40" fmla="*/ 20 w 76"/>
              <a:gd name="T41" fmla="*/ 24 h 76"/>
              <a:gd name="T42" fmla="*/ 17 w 76"/>
              <a:gd name="T43" fmla="*/ 25 h 76"/>
              <a:gd name="T44" fmla="*/ 16 w 76"/>
              <a:gd name="T45" fmla="*/ 28 h 76"/>
              <a:gd name="T46" fmla="*/ 48 w 76"/>
              <a:gd name="T47" fmla="*/ 60 h 76"/>
              <a:gd name="T48" fmla="*/ 52 w 76"/>
              <a:gd name="T49" fmla="*/ 56 h 76"/>
              <a:gd name="T50" fmla="*/ 52 w 76"/>
              <a:gd name="T51" fmla="*/ 52 h 76"/>
              <a:gd name="T52" fmla="*/ 68 w 76"/>
              <a:gd name="T53" fmla="*/ 52 h 76"/>
              <a:gd name="T54" fmla="*/ 68 w 76"/>
              <a:gd name="T55" fmla="*/ 68 h 76"/>
              <a:gd name="T56" fmla="*/ 48 w 76"/>
              <a:gd name="T57" fmla="*/ 6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6" h="76">
                <a:moveTo>
                  <a:pt x="68" y="44"/>
                </a:moveTo>
                <a:cubicBezTo>
                  <a:pt x="52" y="44"/>
                  <a:pt x="52" y="44"/>
                  <a:pt x="52" y="44"/>
                </a:cubicBezTo>
                <a:cubicBezTo>
                  <a:pt x="48" y="44"/>
                  <a:pt x="44" y="47"/>
                  <a:pt x="44" y="52"/>
                </a:cubicBezTo>
                <a:cubicBezTo>
                  <a:pt x="34" y="50"/>
                  <a:pt x="26" y="4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4"/>
                  <a:pt x="28" y="0"/>
                  <a:pt x="24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54"/>
                  <a:pt x="22" y="76"/>
                  <a:pt x="48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72" y="76"/>
                  <a:pt x="76" y="72"/>
                  <a:pt x="76" y="68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48"/>
                  <a:pt x="72" y="44"/>
                  <a:pt x="68" y="44"/>
                </a:cubicBezTo>
                <a:close/>
                <a:moveTo>
                  <a:pt x="48" y="68"/>
                </a:moveTo>
                <a:cubicBezTo>
                  <a:pt x="26" y="68"/>
                  <a:pt x="8" y="50"/>
                  <a:pt x="8" y="28"/>
                </a:cubicBezTo>
                <a:cubicBezTo>
                  <a:pt x="8" y="8"/>
                  <a:pt x="8" y="8"/>
                  <a:pt x="8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24"/>
                  <a:pt x="24" y="24"/>
                  <a:pt x="24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9" y="24"/>
                  <a:pt x="18" y="24"/>
                  <a:pt x="17" y="25"/>
                </a:cubicBezTo>
                <a:cubicBezTo>
                  <a:pt x="16" y="26"/>
                  <a:pt x="16" y="27"/>
                  <a:pt x="16" y="28"/>
                </a:cubicBezTo>
                <a:cubicBezTo>
                  <a:pt x="16" y="46"/>
                  <a:pt x="30" y="60"/>
                  <a:pt x="48" y="60"/>
                </a:cubicBezTo>
                <a:cubicBezTo>
                  <a:pt x="50" y="60"/>
                  <a:pt x="52" y="58"/>
                  <a:pt x="52" y="56"/>
                </a:cubicBezTo>
                <a:cubicBezTo>
                  <a:pt x="52" y="52"/>
                  <a:pt x="52" y="52"/>
                  <a:pt x="52" y="52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68"/>
                  <a:pt x="68" y="68"/>
                  <a:pt x="68" y="68"/>
                </a:cubicBezTo>
                <a:lnTo>
                  <a:pt x="48" y="6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7F10007-A2E8-4320-A673-3E4090ECA5F9}"/>
              </a:ext>
            </a:extLst>
          </p:cNvPr>
          <p:cNvGrpSpPr/>
          <p:nvPr/>
        </p:nvGrpSpPr>
        <p:grpSpPr>
          <a:xfrm>
            <a:off x="3890422" y="5439119"/>
            <a:ext cx="358752" cy="388470"/>
            <a:chOff x="4446588" y="4797426"/>
            <a:chExt cx="268288" cy="290512"/>
          </a:xfrm>
          <a:solidFill>
            <a:schemeClr val="tx2">
              <a:lumMod val="75000"/>
            </a:schemeClr>
          </a:solidFill>
        </p:grpSpPr>
        <p:sp>
          <p:nvSpPr>
            <p:cNvPr id="78" name="Freeform 137">
              <a:extLst>
                <a:ext uri="{FF2B5EF4-FFF2-40B4-BE49-F238E27FC236}">
                  <a16:creationId xmlns:a16="http://schemas.microsoft.com/office/drawing/2014/main" id="{E0F8A2FE-0BAA-4949-91E1-A54BD9B37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5638" y="4935538"/>
              <a:ext cx="227013" cy="152400"/>
            </a:xfrm>
            <a:custGeom>
              <a:avLst/>
              <a:gdLst>
                <a:gd name="T0" fmla="*/ 48 w 72"/>
                <a:gd name="T1" fmla="*/ 8 h 48"/>
                <a:gd name="T2" fmla="*/ 48 w 72"/>
                <a:gd name="T3" fmla="*/ 0 h 48"/>
                <a:gd name="T4" fmla="*/ 40 w 72"/>
                <a:gd name="T5" fmla="*/ 0 h 48"/>
                <a:gd name="T6" fmla="*/ 40 w 72"/>
                <a:gd name="T7" fmla="*/ 8 h 48"/>
                <a:gd name="T8" fmla="*/ 32 w 72"/>
                <a:gd name="T9" fmla="*/ 8 h 48"/>
                <a:gd name="T10" fmla="*/ 32 w 72"/>
                <a:gd name="T11" fmla="*/ 0 h 48"/>
                <a:gd name="T12" fmla="*/ 24 w 72"/>
                <a:gd name="T13" fmla="*/ 0 h 48"/>
                <a:gd name="T14" fmla="*/ 24 w 72"/>
                <a:gd name="T15" fmla="*/ 8 h 48"/>
                <a:gd name="T16" fmla="*/ 0 w 72"/>
                <a:gd name="T17" fmla="*/ 36 h 48"/>
                <a:gd name="T18" fmla="*/ 0 w 72"/>
                <a:gd name="T19" fmla="*/ 48 h 48"/>
                <a:gd name="T20" fmla="*/ 72 w 72"/>
                <a:gd name="T21" fmla="*/ 48 h 48"/>
                <a:gd name="T22" fmla="*/ 72 w 72"/>
                <a:gd name="T23" fmla="*/ 36 h 48"/>
                <a:gd name="T24" fmla="*/ 48 w 72"/>
                <a:gd name="T25" fmla="*/ 8 h 48"/>
                <a:gd name="T26" fmla="*/ 28 w 72"/>
                <a:gd name="T27" fmla="*/ 32 h 48"/>
                <a:gd name="T28" fmla="*/ 36 w 72"/>
                <a:gd name="T29" fmla="*/ 24 h 48"/>
                <a:gd name="T30" fmla="*/ 44 w 72"/>
                <a:gd name="T31" fmla="*/ 32 h 48"/>
                <a:gd name="T32" fmla="*/ 36 w 72"/>
                <a:gd name="T33" fmla="*/ 40 h 48"/>
                <a:gd name="T34" fmla="*/ 28 w 72"/>
                <a:gd name="T35" fmla="*/ 32 h 48"/>
                <a:gd name="T36" fmla="*/ 64 w 72"/>
                <a:gd name="T37" fmla="*/ 40 h 48"/>
                <a:gd name="T38" fmla="*/ 50 w 72"/>
                <a:gd name="T39" fmla="*/ 40 h 48"/>
                <a:gd name="T40" fmla="*/ 52 w 72"/>
                <a:gd name="T41" fmla="*/ 32 h 48"/>
                <a:gd name="T42" fmla="*/ 36 w 72"/>
                <a:gd name="T43" fmla="*/ 16 h 48"/>
                <a:gd name="T44" fmla="*/ 20 w 72"/>
                <a:gd name="T45" fmla="*/ 32 h 48"/>
                <a:gd name="T46" fmla="*/ 22 w 72"/>
                <a:gd name="T47" fmla="*/ 40 h 48"/>
                <a:gd name="T48" fmla="*/ 8 w 72"/>
                <a:gd name="T49" fmla="*/ 40 h 48"/>
                <a:gd name="T50" fmla="*/ 8 w 72"/>
                <a:gd name="T51" fmla="*/ 36 h 48"/>
                <a:gd name="T52" fmla="*/ 28 w 72"/>
                <a:gd name="T53" fmla="*/ 16 h 48"/>
                <a:gd name="T54" fmla="*/ 36 w 72"/>
                <a:gd name="T55" fmla="*/ 16 h 48"/>
                <a:gd name="T56" fmla="*/ 44 w 72"/>
                <a:gd name="T57" fmla="*/ 16 h 48"/>
                <a:gd name="T58" fmla="*/ 64 w 72"/>
                <a:gd name="T59" fmla="*/ 36 h 48"/>
                <a:gd name="T60" fmla="*/ 64 w 72"/>
                <a:gd name="T61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48">
                  <a:moveTo>
                    <a:pt x="48" y="8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" y="10"/>
                    <a:pt x="0" y="22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22"/>
                    <a:pt x="62" y="10"/>
                    <a:pt x="48" y="8"/>
                  </a:cubicBezTo>
                  <a:close/>
                  <a:moveTo>
                    <a:pt x="28" y="32"/>
                  </a:moveTo>
                  <a:cubicBezTo>
                    <a:pt x="28" y="28"/>
                    <a:pt x="32" y="24"/>
                    <a:pt x="36" y="24"/>
                  </a:cubicBezTo>
                  <a:cubicBezTo>
                    <a:pt x="40" y="24"/>
                    <a:pt x="44" y="28"/>
                    <a:pt x="44" y="32"/>
                  </a:cubicBezTo>
                  <a:cubicBezTo>
                    <a:pt x="44" y="36"/>
                    <a:pt x="40" y="40"/>
                    <a:pt x="36" y="40"/>
                  </a:cubicBezTo>
                  <a:cubicBezTo>
                    <a:pt x="32" y="40"/>
                    <a:pt x="28" y="36"/>
                    <a:pt x="28" y="32"/>
                  </a:cubicBezTo>
                  <a:close/>
                  <a:moveTo>
                    <a:pt x="64" y="40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8"/>
                    <a:pt x="52" y="35"/>
                    <a:pt x="52" y="32"/>
                  </a:cubicBezTo>
                  <a:cubicBezTo>
                    <a:pt x="52" y="23"/>
                    <a:pt x="45" y="16"/>
                    <a:pt x="36" y="16"/>
                  </a:cubicBezTo>
                  <a:cubicBezTo>
                    <a:pt x="27" y="16"/>
                    <a:pt x="20" y="23"/>
                    <a:pt x="20" y="32"/>
                  </a:cubicBezTo>
                  <a:cubicBezTo>
                    <a:pt x="20" y="35"/>
                    <a:pt x="21" y="38"/>
                    <a:pt x="22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5"/>
                    <a:pt x="17" y="16"/>
                    <a:pt x="28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55" y="16"/>
                    <a:pt x="64" y="25"/>
                    <a:pt x="64" y="36"/>
                  </a:cubicBezTo>
                  <a:lnTo>
                    <a:pt x="6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38">
              <a:extLst>
                <a:ext uri="{FF2B5EF4-FFF2-40B4-BE49-F238E27FC236}">
                  <a16:creationId xmlns:a16="http://schemas.microsoft.com/office/drawing/2014/main" id="{8EFA0407-C59F-4917-B418-990B4BD33F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6588" y="4797426"/>
              <a:ext cx="268288" cy="153988"/>
            </a:xfrm>
            <a:custGeom>
              <a:avLst/>
              <a:gdLst>
                <a:gd name="T0" fmla="*/ 82 w 85"/>
                <a:gd name="T1" fmla="*/ 27 h 49"/>
                <a:gd name="T2" fmla="*/ 70 w 85"/>
                <a:gd name="T3" fmla="*/ 16 h 49"/>
                <a:gd name="T4" fmla="*/ 14 w 85"/>
                <a:gd name="T5" fmla="*/ 16 h 49"/>
                <a:gd name="T6" fmla="*/ 2 w 85"/>
                <a:gd name="T7" fmla="*/ 27 h 49"/>
                <a:gd name="T8" fmla="*/ 0 w 85"/>
                <a:gd name="T9" fmla="*/ 33 h 49"/>
                <a:gd name="T10" fmla="*/ 2 w 85"/>
                <a:gd name="T11" fmla="*/ 38 h 49"/>
                <a:gd name="T12" fmla="*/ 11 w 85"/>
                <a:gd name="T13" fmla="*/ 47 h 49"/>
                <a:gd name="T14" fmla="*/ 17 w 85"/>
                <a:gd name="T15" fmla="*/ 49 h 49"/>
                <a:gd name="T16" fmla="*/ 22 w 85"/>
                <a:gd name="T17" fmla="*/ 47 h 49"/>
                <a:gd name="T18" fmla="*/ 31 w 85"/>
                <a:gd name="T19" fmla="*/ 38 h 49"/>
                <a:gd name="T20" fmla="*/ 33 w 85"/>
                <a:gd name="T21" fmla="*/ 33 h 49"/>
                <a:gd name="T22" fmla="*/ 31 w 85"/>
                <a:gd name="T23" fmla="*/ 27 h 49"/>
                <a:gd name="T24" fmla="*/ 22 w 85"/>
                <a:gd name="T25" fmla="*/ 19 h 49"/>
                <a:gd name="T26" fmla="*/ 62 w 85"/>
                <a:gd name="T27" fmla="*/ 19 h 49"/>
                <a:gd name="T28" fmla="*/ 53 w 85"/>
                <a:gd name="T29" fmla="*/ 27 h 49"/>
                <a:gd name="T30" fmla="*/ 53 w 85"/>
                <a:gd name="T31" fmla="*/ 38 h 49"/>
                <a:gd name="T32" fmla="*/ 62 w 85"/>
                <a:gd name="T33" fmla="*/ 47 h 49"/>
                <a:gd name="T34" fmla="*/ 67 w 85"/>
                <a:gd name="T35" fmla="*/ 49 h 49"/>
                <a:gd name="T36" fmla="*/ 73 w 85"/>
                <a:gd name="T37" fmla="*/ 47 h 49"/>
                <a:gd name="T38" fmla="*/ 82 w 85"/>
                <a:gd name="T39" fmla="*/ 38 h 49"/>
                <a:gd name="T40" fmla="*/ 82 w 85"/>
                <a:gd name="T41" fmla="*/ 27 h 49"/>
                <a:gd name="T42" fmla="*/ 8 w 85"/>
                <a:gd name="T43" fmla="*/ 33 h 49"/>
                <a:gd name="T44" fmla="*/ 17 w 85"/>
                <a:gd name="T45" fmla="*/ 24 h 49"/>
                <a:gd name="T46" fmla="*/ 25 w 85"/>
                <a:gd name="T47" fmla="*/ 33 h 49"/>
                <a:gd name="T48" fmla="*/ 17 w 85"/>
                <a:gd name="T49" fmla="*/ 41 h 49"/>
                <a:gd name="T50" fmla="*/ 8 w 85"/>
                <a:gd name="T51" fmla="*/ 33 h 49"/>
                <a:gd name="T52" fmla="*/ 67 w 85"/>
                <a:gd name="T53" fmla="*/ 41 h 49"/>
                <a:gd name="T54" fmla="*/ 59 w 85"/>
                <a:gd name="T55" fmla="*/ 33 h 49"/>
                <a:gd name="T56" fmla="*/ 67 w 85"/>
                <a:gd name="T57" fmla="*/ 24 h 49"/>
                <a:gd name="T58" fmla="*/ 76 w 85"/>
                <a:gd name="T59" fmla="*/ 33 h 49"/>
                <a:gd name="T60" fmla="*/ 67 w 85"/>
                <a:gd name="T61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49">
                  <a:moveTo>
                    <a:pt x="82" y="27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55" y="0"/>
                    <a:pt x="29" y="0"/>
                    <a:pt x="14" y="1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9"/>
                    <a:pt x="0" y="31"/>
                    <a:pt x="0" y="33"/>
                  </a:cubicBezTo>
                  <a:cubicBezTo>
                    <a:pt x="0" y="35"/>
                    <a:pt x="1" y="37"/>
                    <a:pt x="2" y="38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8"/>
                    <a:pt x="14" y="49"/>
                    <a:pt x="17" y="49"/>
                  </a:cubicBezTo>
                  <a:cubicBezTo>
                    <a:pt x="19" y="49"/>
                    <a:pt x="21" y="48"/>
                    <a:pt x="22" y="4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37"/>
                    <a:pt x="33" y="35"/>
                    <a:pt x="33" y="33"/>
                  </a:cubicBezTo>
                  <a:cubicBezTo>
                    <a:pt x="33" y="31"/>
                    <a:pt x="32" y="29"/>
                    <a:pt x="31" y="27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34" y="10"/>
                    <a:pt x="50" y="10"/>
                    <a:pt x="62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0" y="30"/>
                    <a:pt x="50" y="35"/>
                    <a:pt x="53" y="38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3" y="48"/>
                    <a:pt x="65" y="49"/>
                    <a:pt x="67" y="49"/>
                  </a:cubicBezTo>
                  <a:cubicBezTo>
                    <a:pt x="70" y="49"/>
                    <a:pt x="72" y="48"/>
                    <a:pt x="73" y="47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5" y="35"/>
                    <a:pt x="85" y="30"/>
                    <a:pt x="82" y="27"/>
                  </a:cubicBezTo>
                  <a:close/>
                  <a:moveTo>
                    <a:pt x="8" y="33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17" y="41"/>
                    <a:pt x="17" y="41"/>
                    <a:pt x="17" y="41"/>
                  </a:cubicBezTo>
                  <a:lnTo>
                    <a:pt x="8" y="33"/>
                  </a:lnTo>
                  <a:close/>
                  <a:moveTo>
                    <a:pt x="67" y="41"/>
                  </a:moveTo>
                  <a:cubicBezTo>
                    <a:pt x="59" y="33"/>
                    <a:pt x="59" y="33"/>
                    <a:pt x="59" y="33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76" y="33"/>
                    <a:pt x="76" y="33"/>
                    <a:pt x="76" y="33"/>
                  </a:cubicBezTo>
                  <a:lnTo>
                    <a:pt x="6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74B98FB-D132-4135-AC78-F0D7D5164D01}"/>
              </a:ext>
            </a:extLst>
          </p:cNvPr>
          <p:cNvGrpSpPr/>
          <p:nvPr/>
        </p:nvGrpSpPr>
        <p:grpSpPr>
          <a:xfrm>
            <a:off x="5503741" y="5475206"/>
            <a:ext cx="352383" cy="352383"/>
            <a:chOff x="5653088" y="4824413"/>
            <a:chExt cx="263525" cy="263525"/>
          </a:xfrm>
          <a:solidFill>
            <a:schemeClr val="tx2">
              <a:lumMod val="75000"/>
            </a:schemeClr>
          </a:solidFill>
        </p:grpSpPr>
        <p:sp>
          <p:nvSpPr>
            <p:cNvPr id="76" name="Freeform 139">
              <a:extLst>
                <a:ext uri="{FF2B5EF4-FFF2-40B4-BE49-F238E27FC236}">
                  <a16:creationId xmlns:a16="http://schemas.microsoft.com/office/drawing/2014/main" id="{87DF0293-E00F-4C66-B373-A2FE3D7DA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788" y="4824413"/>
              <a:ext cx="123825" cy="123825"/>
            </a:xfrm>
            <a:custGeom>
              <a:avLst/>
              <a:gdLst>
                <a:gd name="T0" fmla="*/ 64 w 78"/>
                <a:gd name="T1" fmla="*/ 62 h 78"/>
                <a:gd name="T2" fmla="*/ 28 w 78"/>
                <a:gd name="T3" fmla="*/ 62 h 78"/>
                <a:gd name="T4" fmla="*/ 78 w 78"/>
                <a:gd name="T5" fmla="*/ 12 h 78"/>
                <a:gd name="T6" fmla="*/ 66 w 78"/>
                <a:gd name="T7" fmla="*/ 0 h 78"/>
                <a:gd name="T8" fmla="*/ 16 w 78"/>
                <a:gd name="T9" fmla="*/ 50 h 78"/>
                <a:gd name="T10" fmla="*/ 16 w 78"/>
                <a:gd name="T11" fmla="*/ 14 h 78"/>
                <a:gd name="T12" fmla="*/ 0 w 78"/>
                <a:gd name="T13" fmla="*/ 14 h 78"/>
                <a:gd name="T14" fmla="*/ 0 w 78"/>
                <a:gd name="T15" fmla="*/ 78 h 78"/>
                <a:gd name="T16" fmla="*/ 64 w 78"/>
                <a:gd name="T17" fmla="*/ 78 h 78"/>
                <a:gd name="T18" fmla="*/ 64 w 78"/>
                <a:gd name="T19" fmla="*/ 6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78">
                  <a:moveTo>
                    <a:pt x="64" y="62"/>
                  </a:moveTo>
                  <a:lnTo>
                    <a:pt x="28" y="62"/>
                  </a:lnTo>
                  <a:lnTo>
                    <a:pt x="78" y="12"/>
                  </a:lnTo>
                  <a:lnTo>
                    <a:pt x="66" y="0"/>
                  </a:lnTo>
                  <a:lnTo>
                    <a:pt x="16" y="50"/>
                  </a:lnTo>
                  <a:lnTo>
                    <a:pt x="16" y="14"/>
                  </a:lnTo>
                  <a:lnTo>
                    <a:pt x="0" y="14"/>
                  </a:lnTo>
                  <a:lnTo>
                    <a:pt x="0" y="78"/>
                  </a:lnTo>
                  <a:lnTo>
                    <a:pt x="64" y="78"/>
                  </a:lnTo>
                  <a:lnTo>
                    <a:pt x="64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0">
              <a:extLst>
                <a:ext uri="{FF2B5EF4-FFF2-40B4-BE49-F238E27FC236}">
                  <a16:creationId xmlns:a16="http://schemas.microsoft.com/office/drawing/2014/main" id="{22A87374-06A1-4494-BFA6-5C00BD76F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4846638"/>
              <a:ext cx="241300" cy="241300"/>
            </a:xfrm>
            <a:custGeom>
              <a:avLst/>
              <a:gdLst>
                <a:gd name="T0" fmla="*/ 68 w 76"/>
                <a:gd name="T1" fmla="*/ 44 h 76"/>
                <a:gd name="T2" fmla="*/ 52 w 76"/>
                <a:gd name="T3" fmla="*/ 44 h 76"/>
                <a:gd name="T4" fmla="*/ 44 w 76"/>
                <a:gd name="T5" fmla="*/ 52 h 76"/>
                <a:gd name="T6" fmla="*/ 24 w 76"/>
                <a:gd name="T7" fmla="*/ 32 h 76"/>
                <a:gd name="T8" fmla="*/ 32 w 76"/>
                <a:gd name="T9" fmla="*/ 24 h 76"/>
                <a:gd name="T10" fmla="*/ 32 w 76"/>
                <a:gd name="T11" fmla="*/ 8 h 76"/>
                <a:gd name="T12" fmla="*/ 24 w 76"/>
                <a:gd name="T13" fmla="*/ 0 h 76"/>
                <a:gd name="T14" fmla="*/ 8 w 76"/>
                <a:gd name="T15" fmla="*/ 0 h 76"/>
                <a:gd name="T16" fmla="*/ 0 w 76"/>
                <a:gd name="T17" fmla="*/ 8 h 76"/>
                <a:gd name="T18" fmla="*/ 0 w 76"/>
                <a:gd name="T19" fmla="*/ 28 h 76"/>
                <a:gd name="T20" fmla="*/ 48 w 76"/>
                <a:gd name="T21" fmla="*/ 76 h 76"/>
                <a:gd name="T22" fmla="*/ 68 w 76"/>
                <a:gd name="T23" fmla="*/ 76 h 76"/>
                <a:gd name="T24" fmla="*/ 76 w 76"/>
                <a:gd name="T25" fmla="*/ 68 h 76"/>
                <a:gd name="T26" fmla="*/ 76 w 76"/>
                <a:gd name="T27" fmla="*/ 52 h 76"/>
                <a:gd name="T28" fmla="*/ 68 w 76"/>
                <a:gd name="T29" fmla="*/ 44 h 76"/>
                <a:gd name="T30" fmla="*/ 48 w 76"/>
                <a:gd name="T31" fmla="*/ 68 h 76"/>
                <a:gd name="T32" fmla="*/ 8 w 76"/>
                <a:gd name="T33" fmla="*/ 28 h 76"/>
                <a:gd name="T34" fmla="*/ 8 w 76"/>
                <a:gd name="T35" fmla="*/ 8 h 76"/>
                <a:gd name="T36" fmla="*/ 24 w 76"/>
                <a:gd name="T37" fmla="*/ 8 h 76"/>
                <a:gd name="T38" fmla="*/ 24 w 76"/>
                <a:gd name="T39" fmla="*/ 24 h 76"/>
                <a:gd name="T40" fmla="*/ 20 w 76"/>
                <a:gd name="T41" fmla="*/ 24 h 76"/>
                <a:gd name="T42" fmla="*/ 17 w 76"/>
                <a:gd name="T43" fmla="*/ 25 h 76"/>
                <a:gd name="T44" fmla="*/ 16 w 76"/>
                <a:gd name="T45" fmla="*/ 28 h 76"/>
                <a:gd name="T46" fmla="*/ 48 w 76"/>
                <a:gd name="T47" fmla="*/ 60 h 76"/>
                <a:gd name="T48" fmla="*/ 52 w 76"/>
                <a:gd name="T49" fmla="*/ 56 h 76"/>
                <a:gd name="T50" fmla="*/ 52 w 76"/>
                <a:gd name="T51" fmla="*/ 52 h 76"/>
                <a:gd name="T52" fmla="*/ 68 w 76"/>
                <a:gd name="T53" fmla="*/ 52 h 76"/>
                <a:gd name="T54" fmla="*/ 68 w 76"/>
                <a:gd name="T55" fmla="*/ 68 h 76"/>
                <a:gd name="T56" fmla="*/ 48 w 76"/>
                <a:gd name="T57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76">
                  <a:moveTo>
                    <a:pt x="68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48" y="44"/>
                    <a:pt x="44" y="47"/>
                    <a:pt x="44" y="52"/>
                  </a:cubicBezTo>
                  <a:cubicBezTo>
                    <a:pt x="34" y="50"/>
                    <a:pt x="26" y="42"/>
                    <a:pt x="24" y="32"/>
                  </a:cubicBezTo>
                  <a:cubicBezTo>
                    <a:pt x="29" y="32"/>
                    <a:pt x="32" y="28"/>
                    <a:pt x="32" y="2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54"/>
                    <a:pt x="22" y="76"/>
                    <a:pt x="48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72" y="76"/>
                    <a:pt x="76" y="72"/>
                    <a:pt x="76" y="68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48"/>
                    <a:pt x="72" y="44"/>
                    <a:pt x="68" y="44"/>
                  </a:cubicBezTo>
                  <a:close/>
                  <a:moveTo>
                    <a:pt x="48" y="68"/>
                  </a:moveTo>
                  <a:cubicBezTo>
                    <a:pt x="26" y="68"/>
                    <a:pt x="8" y="50"/>
                    <a:pt x="8" y="2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4"/>
                    <a:pt x="18" y="24"/>
                    <a:pt x="17" y="25"/>
                  </a:cubicBezTo>
                  <a:cubicBezTo>
                    <a:pt x="16" y="26"/>
                    <a:pt x="16" y="27"/>
                    <a:pt x="16" y="28"/>
                  </a:cubicBezTo>
                  <a:cubicBezTo>
                    <a:pt x="16" y="46"/>
                    <a:pt x="30" y="60"/>
                    <a:pt x="48" y="60"/>
                  </a:cubicBezTo>
                  <a:cubicBezTo>
                    <a:pt x="50" y="60"/>
                    <a:pt x="52" y="58"/>
                    <a:pt x="52" y="5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8" y="68"/>
                    <a:pt x="68" y="68"/>
                    <a:pt x="68" y="68"/>
                  </a:cubicBezTo>
                  <a:lnTo>
                    <a:pt x="48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FBF5315-C251-43F0-BF4E-DB46E81D5B0F}"/>
              </a:ext>
            </a:extLst>
          </p:cNvPr>
          <p:cNvGrpSpPr/>
          <p:nvPr/>
        </p:nvGrpSpPr>
        <p:grpSpPr>
          <a:xfrm>
            <a:off x="7989527" y="5470961"/>
            <a:ext cx="265348" cy="339646"/>
            <a:chOff x="7512051" y="4821238"/>
            <a:chExt cx="198437" cy="254000"/>
          </a:xfrm>
          <a:solidFill>
            <a:schemeClr val="tx2">
              <a:lumMod val="75000"/>
            </a:schemeClr>
          </a:solidFill>
        </p:grpSpPr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BF98DDA2-250A-4F29-B857-D99B266FC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4900613"/>
              <a:ext cx="95250" cy="95250"/>
            </a:xfrm>
            <a:custGeom>
              <a:avLst/>
              <a:gdLst>
                <a:gd name="T0" fmla="*/ 60 w 60"/>
                <a:gd name="T1" fmla="*/ 12 h 60"/>
                <a:gd name="T2" fmla="*/ 48 w 60"/>
                <a:gd name="T3" fmla="*/ 0 h 60"/>
                <a:gd name="T4" fmla="*/ 30 w 60"/>
                <a:gd name="T5" fmla="*/ 18 h 60"/>
                <a:gd name="T6" fmla="*/ 12 w 60"/>
                <a:gd name="T7" fmla="*/ 0 h 60"/>
                <a:gd name="T8" fmla="*/ 0 w 60"/>
                <a:gd name="T9" fmla="*/ 12 h 60"/>
                <a:gd name="T10" fmla="*/ 18 w 60"/>
                <a:gd name="T11" fmla="*/ 30 h 60"/>
                <a:gd name="T12" fmla="*/ 0 w 60"/>
                <a:gd name="T13" fmla="*/ 48 h 60"/>
                <a:gd name="T14" fmla="*/ 12 w 60"/>
                <a:gd name="T15" fmla="*/ 60 h 60"/>
                <a:gd name="T16" fmla="*/ 30 w 60"/>
                <a:gd name="T17" fmla="*/ 42 h 60"/>
                <a:gd name="T18" fmla="*/ 48 w 60"/>
                <a:gd name="T19" fmla="*/ 60 h 60"/>
                <a:gd name="T20" fmla="*/ 60 w 60"/>
                <a:gd name="T21" fmla="*/ 48 h 60"/>
                <a:gd name="T22" fmla="*/ 42 w 60"/>
                <a:gd name="T23" fmla="*/ 30 h 60"/>
                <a:gd name="T24" fmla="*/ 60 w 60"/>
                <a:gd name="T25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60">
                  <a:moveTo>
                    <a:pt x="60" y="12"/>
                  </a:moveTo>
                  <a:lnTo>
                    <a:pt x="48" y="0"/>
                  </a:lnTo>
                  <a:lnTo>
                    <a:pt x="30" y="18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18" y="30"/>
                  </a:lnTo>
                  <a:lnTo>
                    <a:pt x="0" y="48"/>
                  </a:lnTo>
                  <a:lnTo>
                    <a:pt x="12" y="60"/>
                  </a:lnTo>
                  <a:lnTo>
                    <a:pt x="30" y="42"/>
                  </a:lnTo>
                  <a:lnTo>
                    <a:pt x="48" y="60"/>
                  </a:lnTo>
                  <a:lnTo>
                    <a:pt x="60" y="48"/>
                  </a:lnTo>
                  <a:lnTo>
                    <a:pt x="42" y="30"/>
                  </a:lnTo>
                  <a:lnTo>
                    <a:pt x="6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42">
              <a:extLst>
                <a:ext uri="{FF2B5EF4-FFF2-40B4-BE49-F238E27FC236}">
                  <a16:creationId xmlns:a16="http://schemas.microsoft.com/office/drawing/2014/main" id="{3DFBC925-97F5-4B3E-B10E-BB7DE8884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2051" y="4821238"/>
              <a:ext cx="150813" cy="254000"/>
            </a:xfrm>
            <a:custGeom>
              <a:avLst/>
              <a:gdLst>
                <a:gd name="T0" fmla="*/ 8 w 48"/>
                <a:gd name="T1" fmla="*/ 56 h 80"/>
                <a:gd name="T2" fmla="*/ 8 w 48"/>
                <a:gd name="T3" fmla="*/ 24 h 80"/>
                <a:gd name="T4" fmla="*/ 48 w 48"/>
                <a:gd name="T5" fmla="*/ 24 h 80"/>
                <a:gd name="T6" fmla="*/ 48 w 48"/>
                <a:gd name="T7" fmla="*/ 8 h 80"/>
                <a:gd name="T8" fmla="*/ 40 w 48"/>
                <a:gd name="T9" fmla="*/ 0 h 80"/>
                <a:gd name="T10" fmla="*/ 8 w 48"/>
                <a:gd name="T11" fmla="*/ 0 h 80"/>
                <a:gd name="T12" fmla="*/ 0 w 48"/>
                <a:gd name="T13" fmla="*/ 8 h 80"/>
                <a:gd name="T14" fmla="*/ 0 w 48"/>
                <a:gd name="T15" fmla="*/ 72 h 80"/>
                <a:gd name="T16" fmla="*/ 8 w 48"/>
                <a:gd name="T17" fmla="*/ 80 h 80"/>
                <a:gd name="T18" fmla="*/ 40 w 48"/>
                <a:gd name="T19" fmla="*/ 80 h 80"/>
                <a:gd name="T20" fmla="*/ 48 w 48"/>
                <a:gd name="T21" fmla="*/ 72 h 80"/>
                <a:gd name="T22" fmla="*/ 48 w 48"/>
                <a:gd name="T23" fmla="*/ 56 h 80"/>
                <a:gd name="T24" fmla="*/ 8 w 48"/>
                <a:gd name="T25" fmla="*/ 56 h 80"/>
                <a:gd name="T26" fmla="*/ 40 w 48"/>
                <a:gd name="T27" fmla="*/ 8 h 80"/>
                <a:gd name="T28" fmla="*/ 40 w 48"/>
                <a:gd name="T29" fmla="*/ 16 h 80"/>
                <a:gd name="T30" fmla="*/ 8 w 48"/>
                <a:gd name="T31" fmla="*/ 16 h 80"/>
                <a:gd name="T32" fmla="*/ 8 w 48"/>
                <a:gd name="T33" fmla="*/ 8 h 80"/>
                <a:gd name="T34" fmla="*/ 40 w 48"/>
                <a:gd name="T35" fmla="*/ 8 h 80"/>
                <a:gd name="T36" fmla="*/ 8 w 48"/>
                <a:gd name="T37" fmla="*/ 72 h 80"/>
                <a:gd name="T38" fmla="*/ 8 w 48"/>
                <a:gd name="T39" fmla="*/ 64 h 80"/>
                <a:gd name="T40" fmla="*/ 40 w 48"/>
                <a:gd name="T41" fmla="*/ 64 h 80"/>
                <a:gd name="T42" fmla="*/ 40 w 48"/>
                <a:gd name="T43" fmla="*/ 72 h 80"/>
                <a:gd name="T44" fmla="*/ 8 w 48"/>
                <a:gd name="T45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80">
                  <a:moveTo>
                    <a:pt x="8" y="56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4" y="80"/>
                    <a:pt x="48" y="76"/>
                    <a:pt x="48" y="72"/>
                  </a:cubicBezTo>
                  <a:cubicBezTo>
                    <a:pt x="48" y="56"/>
                    <a:pt x="48" y="56"/>
                    <a:pt x="48" y="56"/>
                  </a:cubicBezTo>
                  <a:lnTo>
                    <a:pt x="8" y="56"/>
                  </a:lnTo>
                  <a:close/>
                  <a:moveTo>
                    <a:pt x="40" y="8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40" y="8"/>
                  </a:lnTo>
                  <a:close/>
                  <a:moveTo>
                    <a:pt x="8" y="72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A8AB6E2-9061-4B46-8541-5D6A1444DB4C}"/>
              </a:ext>
            </a:extLst>
          </p:cNvPr>
          <p:cNvGrpSpPr/>
          <p:nvPr/>
        </p:nvGrpSpPr>
        <p:grpSpPr>
          <a:xfrm>
            <a:off x="6344366" y="5470961"/>
            <a:ext cx="339646" cy="352383"/>
            <a:chOff x="6281738" y="4821238"/>
            <a:chExt cx="254000" cy="263525"/>
          </a:xfrm>
          <a:solidFill>
            <a:schemeClr val="tx2">
              <a:lumMod val="75000"/>
            </a:schemeClr>
          </a:solidFill>
        </p:grpSpPr>
        <p:sp>
          <p:nvSpPr>
            <p:cNvPr id="72" name="Freeform 143">
              <a:extLst>
                <a:ext uri="{FF2B5EF4-FFF2-40B4-BE49-F238E27FC236}">
                  <a16:creationId xmlns:a16="http://schemas.microsoft.com/office/drawing/2014/main" id="{227D3BFC-60B9-4B17-8FAA-6AE742EB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4821238"/>
              <a:ext cx="152400" cy="168275"/>
            </a:xfrm>
            <a:custGeom>
              <a:avLst/>
              <a:gdLst>
                <a:gd name="T0" fmla="*/ 8 w 48"/>
                <a:gd name="T1" fmla="*/ 45 h 53"/>
                <a:gd name="T2" fmla="*/ 8 w 48"/>
                <a:gd name="T3" fmla="*/ 24 h 53"/>
                <a:gd name="T4" fmla="*/ 29 w 48"/>
                <a:gd name="T5" fmla="*/ 24 h 53"/>
                <a:gd name="T6" fmla="*/ 37 w 48"/>
                <a:gd name="T7" fmla="*/ 16 h 53"/>
                <a:gd name="T8" fmla="*/ 8 w 48"/>
                <a:gd name="T9" fmla="*/ 16 h 53"/>
                <a:gd name="T10" fmla="*/ 8 w 48"/>
                <a:gd name="T11" fmla="*/ 8 h 53"/>
                <a:gd name="T12" fmla="*/ 40 w 48"/>
                <a:gd name="T13" fmla="*/ 8 h 53"/>
                <a:gd name="T14" fmla="*/ 40 w 48"/>
                <a:gd name="T15" fmla="*/ 13 h 53"/>
                <a:gd name="T16" fmla="*/ 48 w 48"/>
                <a:gd name="T17" fmla="*/ 6 h 53"/>
                <a:gd name="T18" fmla="*/ 40 w 48"/>
                <a:gd name="T19" fmla="*/ 0 h 53"/>
                <a:gd name="T20" fmla="*/ 8 w 48"/>
                <a:gd name="T21" fmla="*/ 0 h 53"/>
                <a:gd name="T22" fmla="*/ 0 w 48"/>
                <a:gd name="T23" fmla="*/ 8 h 53"/>
                <a:gd name="T24" fmla="*/ 0 w 48"/>
                <a:gd name="T25" fmla="*/ 53 h 53"/>
                <a:gd name="T26" fmla="*/ 8 w 48"/>
                <a:gd name="T27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53">
                  <a:moveTo>
                    <a:pt x="8" y="45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2"/>
                    <a:pt x="44" y="0"/>
                    <a:pt x="4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8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4">
              <a:extLst>
                <a:ext uri="{FF2B5EF4-FFF2-40B4-BE49-F238E27FC236}">
                  <a16:creationId xmlns:a16="http://schemas.microsoft.com/office/drawing/2014/main" id="{256A4879-7E36-46F0-B4EE-83421CFE6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1738" y="4830763"/>
              <a:ext cx="254000" cy="254000"/>
            </a:xfrm>
            <a:custGeom>
              <a:avLst/>
              <a:gdLst>
                <a:gd name="T0" fmla="*/ 74 w 80"/>
                <a:gd name="T1" fmla="*/ 0 h 80"/>
                <a:gd name="T2" fmla="*/ 0 w 80"/>
                <a:gd name="T3" fmla="*/ 74 h 80"/>
                <a:gd name="T4" fmla="*/ 6 w 80"/>
                <a:gd name="T5" fmla="*/ 80 h 80"/>
                <a:gd name="T6" fmla="*/ 14 w 80"/>
                <a:gd name="T7" fmla="*/ 72 h 80"/>
                <a:gd name="T8" fmla="*/ 21 w 80"/>
                <a:gd name="T9" fmla="*/ 77 h 80"/>
                <a:gd name="T10" fmla="*/ 53 w 80"/>
                <a:gd name="T11" fmla="*/ 77 h 80"/>
                <a:gd name="T12" fmla="*/ 61 w 80"/>
                <a:gd name="T13" fmla="*/ 69 h 80"/>
                <a:gd name="T14" fmla="*/ 61 w 80"/>
                <a:gd name="T15" fmla="*/ 25 h 80"/>
                <a:gd name="T16" fmla="*/ 80 w 80"/>
                <a:gd name="T17" fmla="*/ 6 h 80"/>
                <a:gd name="T18" fmla="*/ 74 w 80"/>
                <a:gd name="T19" fmla="*/ 0 h 80"/>
                <a:gd name="T20" fmla="*/ 53 w 80"/>
                <a:gd name="T21" fmla="*/ 33 h 80"/>
                <a:gd name="T22" fmla="*/ 53 w 80"/>
                <a:gd name="T23" fmla="*/ 53 h 80"/>
                <a:gd name="T24" fmla="*/ 33 w 80"/>
                <a:gd name="T25" fmla="*/ 53 h 80"/>
                <a:gd name="T26" fmla="*/ 53 w 80"/>
                <a:gd name="T27" fmla="*/ 33 h 80"/>
                <a:gd name="T28" fmla="*/ 21 w 80"/>
                <a:gd name="T29" fmla="*/ 69 h 80"/>
                <a:gd name="T30" fmla="*/ 21 w 80"/>
                <a:gd name="T31" fmla="*/ 65 h 80"/>
                <a:gd name="T32" fmla="*/ 25 w 80"/>
                <a:gd name="T33" fmla="*/ 61 h 80"/>
                <a:gd name="T34" fmla="*/ 53 w 80"/>
                <a:gd name="T35" fmla="*/ 61 h 80"/>
                <a:gd name="T36" fmla="*/ 53 w 80"/>
                <a:gd name="T37" fmla="*/ 69 h 80"/>
                <a:gd name="T38" fmla="*/ 21 w 80"/>
                <a:gd name="T39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80">
                  <a:moveTo>
                    <a:pt x="74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5" y="75"/>
                    <a:pt x="18" y="77"/>
                    <a:pt x="21" y="77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7" y="77"/>
                    <a:pt x="61" y="73"/>
                    <a:pt x="61" y="69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80" y="6"/>
                    <a:pt x="80" y="6"/>
                    <a:pt x="80" y="6"/>
                  </a:cubicBezTo>
                  <a:lnTo>
                    <a:pt x="74" y="0"/>
                  </a:lnTo>
                  <a:close/>
                  <a:moveTo>
                    <a:pt x="53" y="33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33" y="53"/>
                    <a:pt x="33" y="53"/>
                    <a:pt x="33" y="53"/>
                  </a:cubicBezTo>
                  <a:lnTo>
                    <a:pt x="53" y="33"/>
                  </a:lnTo>
                  <a:close/>
                  <a:moveTo>
                    <a:pt x="21" y="69"/>
                  </a:moveTo>
                  <a:cubicBezTo>
                    <a:pt x="21" y="65"/>
                    <a:pt x="21" y="65"/>
                    <a:pt x="21" y="65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69"/>
                    <a:pt x="53" y="69"/>
                    <a:pt x="53" y="69"/>
                  </a:cubicBezTo>
                  <a:lnTo>
                    <a:pt x="21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8B6F17C-D8A0-4C33-A915-3F4E7C8C1ED5}"/>
              </a:ext>
            </a:extLst>
          </p:cNvPr>
          <p:cNvGrpSpPr/>
          <p:nvPr/>
        </p:nvGrpSpPr>
        <p:grpSpPr>
          <a:xfrm>
            <a:off x="7178622" y="5470961"/>
            <a:ext cx="286576" cy="339646"/>
            <a:chOff x="6905626" y="4821238"/>
            <a:chExt cx="214312" cy="254000"/>
          </a:xfrm>
          <a:solidFill>
            <a:schemeClr val="tx2">
              <a:lumMod val="75000"/>
            </a:schemeClr>
          </a:solidFill>
        </p:grpSpPr>
        <p:sp>
          <p:nvSpPr>
            <p:cNvPr id="70" name="Freeform 145">
              <a:extLst>
                <a:ext uri="{FF2B5EF4-FFF2-40B4-BE49-F238E27FC236}">
                  <a16:creationId xmlns:a16="http://schemas.microsoft.com/office/drawing/2014/main" id="{D56DF39C-49BA-4700-806F-00D704DE7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5626" y="4821238"/>
              <a:ext cx="150813" cy="254000"/>
            </a:xfrm>
            <a:custGeom>
              <a:avLst/>
              <a:gdLst>
                <a:gd name="T0" fmla="*/ 8 w 48"/>
                <a:gd name="T1" fmla="*/ 56 h 80"/>
                <a:gd name="T2" fmla="*/ 8 w 48"/>
                <a:gd name="T3" fmla="*/ 24 h 80"/>
                <a:gd name="T4" fmla="*/ 48 w 48"/>
                <a:gd name="T5" fmla="*/ 24 h 80"/>
                <a:gd name="T6" fmla="*/ 48 w 48"/>
                <a:gd name="T7" fmla="*/ 8 h 80"/>
                <a:gd name="T8" fmla="*/ 40 w 48"/>
                <a:gd name="T9" fmla="*/ 0 h 80"/>
                <a:gd name="T10" fmla="*/ 8 w 48"/>
                <a:gd name="T11" fmla="*/ 0 h 80"/>
                <a:gd name="T12" fmla="*/ 0 w 48"/>
                <a:gd name="T13" fmla="*/ 8 h 80"/>
                <a:gd name="T14" fmla="*/ 0 w 48"/>
                <a:gd name="T15" fmla="*/ 72 h 80"/>
                <a:gd name="T16" fmla="*/ 8 w 48"/>
                <a:gd name="T17" fmla="*/ 80 h 80"/>
                <a:gd name="T18" fmla="*/ 40 w 48"/>
                <a:gd name="T19" fmla="*/ 80 h 80"/>
                <a:gd name="T20" fmla="*/ 48 w 48"/>
                <a:gd name="T21" fmla="*/ 72 h 80"/>
                <a:gd name="T22" fmla="*/ 48 w 48"/>
                <a:gd name="T23" fmla="*/ 56 h 80"/>
                <a:gd name="T24" fmla="*/ 8 w 48"/>
                <a:gd name="T25" fmla="*/ 56 h 80"/>
                <a:gd name="T26" fmla="*/ 40 w 48"/>
                <a:gd name="T27" fmla="*/ 8 h 80"/>
                <a:gd name="T28" fmla="*/ 40 w 48"/>
                <a:gd name="T29" fmla="*/ 16 h 80"/>
                <a:gd name="T30" fmla="*/ 8 w 48"/>
                <a:gd name="T31" fmla="*/ 16 h 80"/>
                <a:gd name="T32" fmla="*/ 8 w 48"/>
                <a:gd name="T33" fmla="*/ 8 h 80"/>
                <a:gd name="T34" fmla="*/ 40 w 48"/>
                <a:gd name="T35" fmla="*/ 8 h 80"/>
                <a:gd name="T36" fmla="*/ 8 w 48"/>
                <a:gd name="T37" fmla="*/ 72 h 80"/>
                <a:gd name="T38" fmla="*/ 8 w 48"/>
                <a:gd name="T39" fmla="*/ 64 h 80"/>
                <a:gd name="T40" fmla="*/ 40 w 48"/>
                <a:gd name="T41" fmla="*/ 64 h 80"/>
                <a:gd name="T42" fmla="*/ 40 w 48"/>
                <a:gd name="T43" fmla="*/ 72 h 80"/>
                <a:gd name="T44" fmla="*/ 8 w 48"/>
                <a:gd name="T45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80">
                  <a:moveTo>
                    <a:pt x="8" y="56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4" y="80"/>
                    <a:pt x="48" y="76"/>
                    <a:pt x="48" y="72"/>
                  </a:cubicBezTo>
                  <a:cubicBezTo>
                    <a:pt x="48" y="56"/>
                    <a:pt x="48" y="56"/>
                    <a:pt x="48" y="56"/>
                  </a:cubicBezTo>
                  <a:lnTo>
                    <a:pt x="8" y="56"/>
                  </a:lnTo>
                  <a:close/>
                  <a:moveTo>
                    <a:pt x="40" y="8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40" y="8"/>
                  </a:lnTo>
                  <a:close/>
                  <a:moveTo>
                    <a:pt x="8" y="72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46">
              <a:extLst>
                <a:ext uri="{FF2B5EF4-FFF2-40B4-BE49-F238E27FC236}">
                  <a16:creationId xmlns:a16="http://schemas.microsoft.com/office/drawing/2014/main" id="{98548CA9-2213-4641-9CBA-C061532B4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0713" y="4862513"/>
              <a:ext cx="149225" cy="127000"/>
            </a:xfrm>
            <a:custGeom>
              <a:avLst/>
              <a:gdLst>
                <a:gd name="T0" fmla="*/ 12 w 94"/>
                <a:gd name="T1" fmla="*/ 34 h 80"/>
                <a:gd name="T2" fmla="*/ 0 w 94"/>
                <a:gd name="T3" fmla="*/ 50 h 80"/>
                <a:gd name="T4" fmla="*/ 40 w 94"/>
                <a:gd name="T5" fmla="*/ 80 h 80"/>
                <a:gd name="T6" fmla="*/ 94 w 94"/>
                <a:gd name="T7" fmla="*/ 12 h 80"/>
                <a:gd name="T8" fmla="*/ 78 w 94"/>
                <a:gd name="T9" fmla="*/ 0 h 80"/>
                <a:gd name="T10" fmla="*/ 36 w 94"/>
                <a:gd name="T11" fmla="*/ 52 h 80"/>
                <a:gd name="T12" fmla="*/ 12 w 94"/>
                <a:gd name="T13" fmla="*/ 3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0">
                  <a:moveTo>
                    <a:pt x="12" y="34"/>
                  </a:moveTo>
                  <a:lnTo>
                    <a:pt x="0" y="50"/>
                  </a:lnTo>
                  <a:lnTo>
                    <a:pt x="40" y="80"/>
                  </a:lnTo>
                  <a:lnTo>
                    <a:pt x="94" y="12"/>
                  </a:lnTo>
                  <a:lnTo>
                    <a:pt x="78" y="0"/>
                  </a:lnTo>
                  <a:lnTo>
                    <a:pt x="36" y="52"/>
                  </a:lnTo>
                  <a:lnTo>
                    <a:pt x="1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3341D47-8858-4688-AAD4-F4ED9DFA14F3}"/>
              </a:ext>
            </a:extLst>
          </p:cNvPr>
          <p:cNvGrpSpPr/>
          <p:nvPr/>
        </p:nvGrpSpPr>
        <p:grpSpPr>
          <a:xfrm>
            <a:off x="8766468" y="5470961"/>
            <a:ext cx="312049" cy="339646"/>
            <a:chOff x="8093076" y="4821238"/>
            <a:chExt cx="233362" cy="254000"/>
          </a:xfrm>
          <a:solidFill>
            <a:schemeClr val="tx2">
              <a:lumMod val="75000"/>
            </a:schemeClr>
          </a:solidFill>
        </p:grpSpPr>
        <p:sp>
          <p:nvSpPr>
            <p:cNvPr id="68" name="Freeform 147">
              <a:extLst>
                <a:ext uri="{FF2B5EF4-FFF2-40B4-BE49-F238E27FC236}">
                  <a16:creationId xmlns:a16="http://schemas.microsoft.com/office/drawing/2014/main" id="{41F39A5D-EDF9-4B19-A32B-E1577E5C7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6" y="4821238"/>
              <a:ext cx="150813" cy="254000"/>
            </a:xfrm>
            <a:custGeom>
              <a:avLst/>
              <a:gdLst>
                <a:gd name="T0" fmla="*/ 48 w 48"/>
                <a:gd name="T1" fmla="*/ 24 h 80"/>
                <a:gd name="T2" fmla="*/ 48 w 48"/>
                <a:gd name="T3" fmla="*/ 8 h 80"/>
                <a:gd name="T4" fmla="*/ 40 w 48"/>
                <a:gd name="T5" fmla="*/ 0 h 80"/>
                <a:gd name="T6" fmla="*/ 8 w 48"/>
                <a:gd name="T7" fmla="*/ 0 h 80"/>
                <a:gd name="T8" fmla="*/ 0 w 48"/>
                <a:gd name="T9" fmla="*/ 8 h 80"/>
                <a:gd name="T10" fmla="*/ 0 w 48"/>
                <a:gd name="T11" fmla="*/ 72 h 80"/>
                <a:gd name="T12" fmla="*/ 8 w 48"/>
                <a:gd name="T13" fmla="*/ 80 h 80"/>
                <a:gd name="T14" fmla="*/ 40 w 48"/>
                <a:gd name="T15" fmla="*/ 80 h 80"/>
                <a:gd name="T16" fmla="*/ 48 w 48"/>
                <a:gd name="T17" fmla="*/ 72 h 80"/>
                <a:gd name="T18" fmla="*/ 48 w 48"/>
                <a:gd name="T19" fmla="*/ 56 h 80"/>
                <a:gd name="T20" fmla="*/ 8 w 48"/>
                <a:gd name="T21" fmla="*/ 56 h 80"/>
                <a:gd name="T22" fmla="*/ 8 w 48"/>
                <a:gd name="T23" fmla="*/ 24 h 80"/>
                <a:gd name="T24" fmla="*/ 48 w 48"/>
                <a:gd name="T25" fmla="*/ 24 h 80"/>
                <a:gd name="T26" fmla="*/ 40 w 48"/>
                <a:gd name="T27" fmla="*/ 8 h 80"/>
                <a:gd name="T28" fmla="*/ 40 w 48"/>
                <a:gd name="T29" fmla="*/ 16 h 80"/>
                <a:gd name="T30" fmla="*/ 8 w 48"/>
                <a:gd name="T31" fmla="*/ 16 h 80"/>
                <a:gd name="T32" fmla="*/ 8 w 48"/>
                <a:gd name="T33" fmla="*/ 8 h 80"/>
                <a:gd name="T34" fmla="*/ 40 w 48"/>
                <a:gd name="T35" fmla="*/ 8 h 80"/>
                <a:gd name="T36" fmla="*/ 40 w 48"/>
                <a:gd name="T37" fmla="*/ 64 h 80"/>
                <a:gd name="T38" fmla="*/ 40 w 48"/>
                <a:gd name="T39" fmla="*/ 72 h 80"/>
                <a:gd name="T40" fmla="*/ 8 w 48"/>
                <a:gd name="T41" fmla="*/ 72 h 80"/>
                <a:gd name="T42" fmla="*/ 8 w 48"/>
                <a:gd name="T43" fmla="*/ 64 h 80"/>
                <a:gd name="T44" fmla="*/ 40 w 48"/>
                <a:gd name="T45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80">
                  <a:moveTo>
                    <a:pt x="48" y="24"/>
                  </a:moveTo>
                  <a:cubicBezTo>
                    <a:pt x="48" y="8"/>
                    <a:pt x="48" y="8"/>
                    <a:pt x="48" y="8"/>
                  </a:cubicBezTo>
                  <a:cubicBezTo>
                    <a:pt x="48" y="4"/>
                    <a:pt x="44" y="0"/>
                    <a:pt x="4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4" y="80"/>
                    <a:pt x="48" y="76"/>
                    <a:pt x="48" y="72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24"/>
                    <a:pt x="8" y="24"/>
                    <a:pt x="8" y="24"/>
                  </a:cubicBezTo>
                  <a:lnTo>
                    <a:pt x="48" y="24"/>
                  </a:lnTo>
                  <a:close/>
                  <a:moveTo>
                    <a:pt x="40" y="8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40" y="8"/>
                  </a:lnTo>
                  <a:close/>
                  <a:moveTo>
                    <a:pt x="40" y="64"/>
                  </a:moveTo>
                  <a:cubicBezTo>
                    <a:pt x="40" y="72"/>
                    <a:pt x="40" y="72"/>
                    <a:pt x="40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64"/>
                    <a:pt x="8" y="64"/>
                    <a:pt x="8" y="64"/>
                  </a:cubicBezTo>
                  <a:lnTo>
                    <a:pt x="4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48">
              <a:extLst>
                <a:ext uri="{FF2B5EF4-FFF2-40B4-BE49-F238E27FC236}">
                  <a16:creationId xmlns:a16="http://schemas.microsoft.com/office/drawing/2014/main" id="{F30E36CB-8AD1-4FA2-B42F-0EE3B1072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1188" y="4824413"/>
              <a:ext cx="95250" cy="149225"/>
            </a:xfrm>
            <a:custGeom>
              <a:avLst/>
              <a:gdLst>
                <a:gd name="T0" fmla="*/ 12 w 30"/>
                <a:gd name="T1" fmla="*/ 0 h 47"/>
                <a:gd name="T2" fmla="*/ 12 w 30"/>
                <a:gd name="T3" fmla="*/ 31 h 47"/>
                <a:gd name="T4" fmla="*/ 10 w 30"/>
                <a:gd name="T5" fmla="*/ 31 h 47"/>
                <a:gd name="T6" fmla="*/ 0 w 30"/>
                <a:gd name="T7" fmla="*/ 39 h 47"/>
                <a:gd name="T8" fmla="*/ 10 w 30"/>
                <a:gd name="T9" fmla="*/ 47 h 47"/>
                <a:gd name="T10" fmla="*/ 20 w 30"/>
                <a:gd name="T11" fmla="*/ 39 h 47"/>
                <a:gd name="T12" fmla="*/ 20 w 30"/>
                <a:gd name="T13" fmla="*/ 14 h 47"/>
                <a:gd name="T14" fmla="*/ 26 w 30"/>
                <a:gd name="T15" fmla="*/ 18 h 47"/>
                <a:gd name="T16" fmla="*/ 30 w 30"/>
                <a:gd name="T17" fmla="*/ 12 h 47"/>
                <a:gd name="T18" fmla="*/ 12 w 30"/>
                <a:gd name="T1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7">
                  <a:moveTo>
                    <a:pt x="12" y="0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0" y="31"/>
                  </a:cubicBezTo>
                  <a:cubicBezTo>
                    <a:pt x="4" y="31"/>
                    <a:pt x="0" y="35"/>
                    <a:pt x="0" y="39"/>
                  </a:cubicBezTo>
                  <a:cubicBezTo>
                    <a:pt x="0" y="43"/>
                    <a:pt x="4" y="47"/>
                    <a:pt x="10" y="47"/>
                  </a:cubicBezTo>
                  <a:cubicBezTo>
                    <a:pt x="16" y="47"/>
                    <a:pt x="20" y="43"/>
                    <a:pt x="20" y="39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30" y="12"/>
                    <a:pt x="30" y="12"/>
                    <a:pt x="30" y="12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7" name="Freeform 149">
            <a:extLst>
              <a:ext uri="{FF2B5EF4-FFF2-40B4-BE49-F238E27FC236}">
                <a16:creationId xmlns:a16="http://schemas.microsoft.com/office/drawing/2014/main" id="{E29A0468-0528-4F19-9D31-5FEA117A64CF}"/>
              </a:ext>
            </a:extLst>
          </p:cNvPr>
          <p:cNvSpPr>
            <a:spLocks noEditPoints="1"/>
          </p:cNvSpPr>
          <p:nvPr/>
        </p:nvSpPr>
        <p:spPr bwMode="auto">
          <a:xfrm>
            <a:off x="9628320" y="5470961"/>
            <a:ext cx="235630" cy="339646"/>
          </a:xfrm>
          <a:custGeom>
            <a:avLst/>
            <a:gdLst>
              <a:gd name="T0" fmla="*/ 52 w 56"/>
              <a:gd name="T1" fmla="*/ 12 h 80"/>
              <a:gd name="T2" fmla="*/ 44 w 56"/>
              <a:gd name="T3" fmla="*/ 12 h 80"/>
              <a:gd name="T4" fmla="*/ 44 w 56"/>
              <a:gd name="T5" fmla="*/ 4 h 80"/>
              <a:gd name="T6" fmla="*/ 40 w 56"/>
              <a:gd name="T7" fmla="*/ 0 h 80"/>
              <a:gd name="T8" fmla="*/ 16 w 56"/>
              <a:gd name="T9" fmla="*/ 0 h 80"/>
              <a:gd name="T10" fmla="*/ 12 w 56"/>
              <a:gd name="T11" fmla="*/ 4 h 80"/>
              <a:gd name="T12" fmla="*/ 12 w 56"/>
              <a:gd name="T13" fmla="*/ 12 h 80"/>
              <a:gd name="T14" fmla="*/ 4 w 56"/>
              <a:gd name="T15" fmla="*/ 12 h 80"/>
              <a:gd name="T16" fmla="*/ 0 w 56"/>
              <a:gd name="T17" fmla="*/ 16 h 80"/>
              <a:gd name="T18" fmla="*/ 0 w 56"/>
              <a:gd name="T19" fmla="*/ 72 h 80"/>
              <a:gd name="T20" fmla="*/ 8 w 56"/>
              <a:gd name="T21" fmla="*/ 80 h 80"/>
              <a:gd name="T22" fmla="*/ 48 w 56"/>
              <a:gd name="T23" fmla="*/ 80 h 80"/>
              <a:gd name="T24" fmla="*/ 56 w 56"/>
              <a:gd name="T25" fmla="*/ 72 h 80"/>
              <a:gd name="T26" fmla="*/ 56 w 56"/>
              <a:gd name="T27" fmla="*/ 16 h 80"/>
              <a:gd name="T28" fmla="*/ 52 w 56"/>
              <a:gd name="T29" fmla="*/ 12 h 80"/>
              <a:gd name="T30" fmla="*/ 16 w 56"/>
              <a:gd name="T31" fmla="*/ 20 h 80"/>
              <a:gd name="T32" fmla="*/ 20 w 56"/>
              <a:gd name="T33" fmla="*/ 16 h 80"/>
              <a:gd name="T34" fmla="*/ 20 w 56"/>
              <a:gd name="T35" fmla="*/ 8 h 80"/>
              <a:gd name="T36" fmla="*/ 36 w 56"/>
              <a:gd name="T37" fmla="*/ 8 h 80"/>
              <a:gd name="T38" fmla="*/ 36 w 56"/>
              <a:gd name="T39" fmla="*/ 16 h 80"/>
              <a:gd name="T40" fmla="*/ 40 w 56"/>
              <a:gd name="T41" fmla="*/ 20 h 80"/>
              <a:gd name="T42" fmla="*/ 48 w 56"/>
              <a:gd name="T43" fmla="*/ 20 h 80"/>
              <a:gd name="T44" fmla="*/ 48 w 56"/>
              <a:gd name="T45" fmla="*/ 32 h 80"/>
              <a:gd name="T46" fmla="*/ 8 w 56"/>
              <a:gd name="T47" fmla="*/ 32 h 80"/>
              <a:gd name="T48" fmla="*/ 8 w 56"/>
              <a:gd name="T49" fmla="*/ 20 h 80"/>
              <a:gd name="T50" fmla="*/ 16 w 56"/>
              <a:gd name="T51" fmla="*/ 20 h 80"/>
              <a:gd name="T52" fmla="*/ 8 w 56"/>
              <a:gd name="T53" fmla="*/ 72 h 80"/>
              <a:gd name="T54" fmla="*/ 8 w 56"/>
              <a:gd name="T55" fmla="*/ 40 h 80"/>
              <a:gd name="T56" fmla="*/ 48 w 56"/>
              <a:gd name="T57" fmla="*/ 40 h 80"/>
              <a:gd name="T58" fmla="*/ 48 w 56"/>
              <a:gd name="T59" fmla="*/ 72 h 80"/>
              <a:gd name="T60" fmla="*/ 8 w 56"/>
              <a:gd name="T61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6" h="80">
                <a:moveTo>
                  <a:pt x="52" y="12"/>
                </a:moveTo>
                <a:cubicBezTo>
                  <a:pt x="44" y="12"/>
                  <a:pt x="44" y="12"/>
                  <a:pt x="44" y="12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12"/>
                  <a:pt x="12" y="12"/>
                  <a:pt x="12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2" y="12"/>
                  <a:pt x="0" y="14"/>
                  <a:pt x="0" y="1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52" y="80"/>
                  <a:pt x="56" y="76"/>
                  <a:pt x="56" y="72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4"/>
                  <a:pt x="54" y="12"/>
                  <a:pt x="52" y="12"/>
                </a:cubicBezTo>
                <a:close/>
                <a:moveTo>
                  <a:pt x="16" y="20"/>
                </a:moveTo>
                <a:cubicBezTo>
                  <a:pt x="18" y="20"/>
                  <a:pt x="20" y="18"/>
                  <a:pt x="20" y="16"/>
                </a:cubicBezTo>
                <a:cubicBezTo>
                  <a:pt x="20" y="8"/>
                  <a:pt x="20" y="8"/>
                  <a:pt x="20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8"/>
                  <a:pt x="38" y="20"/>
                  <a:pt x="40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8" y="32"/>
                  <a:pt x="48" y="32"/>
                  <a:pt x="48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0"/>
                  <a:pt x="8" y="20"/>
                  <a:pt x="8" y="20"/>
                </a:cubicBezTo>
                <a:lnTo>
                  <a:pt x="16" y="20"/>
                </a:lnTo>
                <a:close/>
                <a:moveTo>
                  <a:pt x="8" y="72"/>
                </a:moveTo>
                <a:cubicBezTo>
                  <a:pt x="8" y="40"/>
                  <a:pt x="8" y="40"/>
                  <a:pt x="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72"/>
                  <a:pt x="48" y="72"/>
                  <a:pt x="48" y="72"/>
                </a:cubicBezTo>
                <a:lnTo>
                  <a:pt x="8" y="7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3652003" cy="657452"/>
          </a:xfrm>
          <a:prstGeom prst="rect">
            <a:avLst/>
          </a:prstGeom>
        </p:spPr>
        <p:txBody>
          <a:bodyPr vert="horz" lIns="0" tIns="72000" rIns="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图标素材</a:t>
            </a:r>
          </a:p>
        </p:txBody>
      </p:sp>
    </p:spTree>
    <p:extLst>
      <p:ext uri="{BB962C8B-B14F-4D97-AF65-F5344CB8AC3E}">
        <p14:creationId xmlns:p14="http://schemas.microsoft.com/office/powerpoint/2010/main" val="705983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39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5746803" y="849610"/>
            <a:ext cx="5772097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01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5746803" y="3025076"/>
            <a:ext cx="5772097" cy="8309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选题背景与意义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ACE96A-A826-405D-9C1E-36974B7CD7D7}"/>
              </a:ext>
            </a:extLst>
          </p:cNvPr>
          <p:cNvSpPr txBox="1"/>
          <p:nvPr/>
        </p:nvSpPr>
        <p:spPr>
          <a:xfrm>
            <a:off x="6402257" y="3744710"/>
            <a:ext cx="4461188" cy="30777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zh-CN" altLang="en-US" sz="1400" dirty="0"/>
              <a:t>THIS IS JUST A PIECE OF DECORATIVE TEXT</a:t>
            </a:r>
          </a:p>
        </p:txBody>
      </p:sp>
      <p:sp>
        <p:nvSpPr>
          <p:cNvPr id="6" name="graduation-hat-front-view_27483">
            <a:extLst>
              <a:ext uri="{FF2B5EF4-FFF2-40B4-BE49-F238E27FC236}">
                <a16:creationId xmlns:a16="http://schemas.microsoft.com/office/drawing/2014/main" id="{D15CDE6F-1223-43B1-8944-F62EA21CF0DC}"/>
              </a:ext>
            </a:extLst>
          </p:cNvPr>
          <p:cNvSpPr>
            <a:spLocks noChangeAspect="1"/>
          </p:cNvSpPr>
          <p:nvPr/>
        </p:nvSpPr>
        <p:spPr bwMode="auto">
          <a:xfrm>
            <a:off x="3751438" y="3113290"/>
            <a:ext cx="793324" cy="631420"/>
          </a:xfrm>
          <a:custGeom>
            <a:avLst/>
            <a:gdLst>
              <a:gd name="T0" fmla="*/ 669 w 937"/>
              <a:gd name="T1" fmla="*/ 37 h 747"/>
              <a:gd name="T2" fmla="*/ 588 w 937"/>
              <a:gd name="T3" fmla="*/ 0 h 747"/>
              <a:gd name="T4" fmla="*/ 487 w 937"/>
              <a:gd name="T5" fmla="*/ 30 h 747"/>
              <a:gd name="T6" fmla="*/ 399 w 937"/>
              <a:gd name="T7" fmla="*/ 16 h 747"/>
              <a:gd name="T8" fmla="*/ 0 w 937"/>
              <a:gd name="T9" fmla="*/ 187 h 747"/>
              <a:gd name="T10" fmla="*/ 348 w 937"/>
              <a:gd name="T11" fmla="*/ 746 h 747"/>
              <a:gd name="T12" fmla="*/ 449 w 937"/>
              <a:gd name="T13" fmla="*/ 717 h 747"/>
              <a:gd name="T14" fmla="*/ 937 w 937"/>
              <a:gd name="T15" fmla="*/ 559 h 747"/>
              <a:gd name="T16" fmla="*/ 456 w 937"/>
              <a:gd name="T17" fmla="*/ 45 h 747"/>
              <a:gd name="T18" fmla="*/ 473 w 937"/>
              <a:gd name="T19" fmla="*/ 50 h 747"/>
              <a:gd name="T20" fmla="*/ 475 w 937"/>
              <a:gd name="T21" fmla="*/ 54 h 747"/>
              <a:gd name="T22" fmla="*/ 478 w 937"/>
              <a:gd name="T23" fmla="*/ 60 h 747"/>
              <a:gd name="T24" fmla="*/ 510 w 937"/>
              <a:gd name="T25" fmla="*/ 127 h 747"/>
              <a:gd name="T26" fmla="*/ 554 w 937"/>
              <a:gd name="T27" fmla="*/ 219 h 747"/>
              <a:gd name="T28" fmla="*/ 711 w 937"/>
              <a:gd name="T29" fmla="*/ 548 h 747"/>
              <a:gd name="T30" fmla="*/ 498 w 937"/>
              <a:gd name="T31" fmla="*/ 650 h 747"/>
              <a:gd name="T32" fmla="*/ 482 w 937"/>
              <a:gd name="T33" fmla="*/ 658 h 747"/>
              <a:gd name="T34" fmla="*/ 438 w 937"/>
              <a:gd name="T35" fmla="*/ 679 h 747"/>
              <a:gd name="T36" fmla="*/ 432 w 937"/>
              <a:gd name="T37" fmla="*/ 681 h 747"/>
              <a:gd name="T38" fmla="*/ 349 w 937"/>
              <a:gd name="T39" fmla="*/ 721 h 747"/>
              <a:gd name="T40" fmla="*/ 334 w 937"/>
              <a:gd name="T41" fmla="*/ 716 h 747"/>
              <a:gd name="T42" fmla="*/ 326 w 937"/>
              <a:gd name="T43" fmla="*/ 713 h 747"/>
              <a:gd name="T44" fmla="*/ 291 w 937"/>
              <a:gd name="T45" fmla="*/ 702 h 747"/>
              <a:gd name="T46" fmla="*/ 319 w 937"/>
              <a:gd name="T47" fmla="*/ 685 h 747"/>
              <a:gd name="T48" fmla="*/ 413 w 937"/>
              <a:gd name="T49" fmla="*/ 640 h 747"/>
              <a:gd name="T50" fmla="*/ 418 w 937"/>
              <a:gd name="T51" fmla="*/ 637 h 747"/>
              <a:gd name="T52" fmla="*/ 484 w 937"/>
              <a:gd name="T53" fmla="*/ 606 h 747"/>
              <a:gd name="T54" fmla="*/ 491 w 937"/>
              <a:gd name="T55" fmla="*/ 603 h 747"/>
              <a:gd name="T56" fmla="*/ 645 w 937"/>
              <a:gd name="T57" fmla="*/ 529 h 747"/>
              <a:gd name="T58" fmla="*/ 539 w 937"/>
              <a:gd name="T59" fmla="*/ 309 h 747"/>
              <a:gd name="T60" fmla="*/ 463 w 937"/>
              <a:gd name="T61" fmla="*/ 149 h 747"/>
              <a:gd name="T62" fmla="*/ 431 w 937"/>
              <a:gd name="T63" fmla="*/ 82 h 747"/>
              <a:gd name="T64" fmla="*/ 428 w 937"/>
              <a:gd name="T65" fmla="*/ 76 h 747"/>
              <a:gd name="T66" fmla="*/ 421 w 937"/>
              <a:gd name="T67" fmla="*/ 62 h 747"/>
              <a:gd name="T68" fmla="*/ 456 w 937"/>
              <a:gd name="T69" fmla="*/ 45 h 747"/>
              <a:gd name="T70" fmla="*/ 652 w 937"/>
              <a:gd name="T71" fmla="*/ 45 h 747"/>
              <a:gd name="T72" fmla="*/ 669 w 937"/>
              <a:gd name="T73" fmla="*/ 51 h 747"/>
              <a:gd name="T74" fmla="*/ 546 w 937"/>
              <a:gd name="T75" fmla="*/ 721 h 747"/>
              <a:gd name="T76" fmla="*/ 544 w 937"/>
              <a:gd name="T77" fmla="*/ 721 h 747"/>
              <a:gd name="T78" fmla="*/ 526 w 937"/>
              <a:gd name="T79" fmla="*/ 715 h 747"/>
              <a:gd name="T80" fmla="*/ 492 w 937"/>
              <a:gd name="T81" fmla="*/ 703 h 747"/>
              <a:gd name="T82" fmla="*/ 484 w 937"/>
              <a:gd name="T83" fmla="*/ 700 h 747"/>
              <a:gd name="T84" fmla="*/ 527 w 937"/>
              <a:gd name="T85" fmla="*/ 680 h 747"/>
              <a:gd name="T86" fmla="*/ 623 w 937"/>
              <a:gd name="T87" fmla="*/ 73 h 747"/>
              <a:gd name="T88" fmla="*/ 603 w 937"/>
              <a:gd name="T89" fmla="*/ 31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7" h="747">
                <a:moveTo>
                  <a:pt x="684" y="30"/>
                </a:moveTo>
                <a:lnTo>
                  <a:pt x="669" y="37"/>
                </a:lnTo>
                <a:lnTo>
                  <a:pt x="596" y="16"/>
                </a:lnTo>
                <a:lnTo>
                  <a:pt x="588" y="0"/>
                </a:lnTo>
                <a:lnTo>
                  <a:pt x="494" y="45"/>
                </a:lnTo>
                <a:lnTo>
                  <a:pt x="487" y="30"/>
                </a:lnTo>
                <a:lnTo>
                  <a:pt x="473" y="37"/>
                </a:lnTo>
                <a:lnTo>
                  <a:pt x="399" y="16"/>
                </a:lnTo>
                <a:lnTo>
                  <a:pt x="392" y="0"/>
                </a:lnTo>
                <a:lnTo>
                  <a:pt x="0" y="187"/>
                </a:lnTo>
                <a:lnTo>
                  <a:pt x="253" y="717"/>
                </a:lnTo>
                <a:lnTo>
                  <a:pt x="348" y="746"/>
                </a:lnTo>
                <a:lnTo>
                  <a:pt x="442" y="702"/>
                </a:lnTo>
                <a:lnTo>
                  <a:pt x="449" y="717"/>
                </a:lnTo>
                <a:lnTo>
                  <a:pt x="545" y="747"/>
                </a:lnTo>
                <a:lnTo>
                  <a:pt x="937" y="559"/>
                </a:lnTo>
                <a:lnTo>
                  <a:pt x="684" y="30"/>
                </a:lnTo>
                <a:close/>
                <a:moveTo>
                  <a:pt x="456" y="45"/>
                </a:moveTo>
                <a:lnTo>
                  <a:pt x="456" y="45"/>
                </a:lnTo>
                <a:lnTo>
                  <a:pt x="473" y="50"/>
                </a:lnTo>
                <a:lnTo>
                  <a:pt x="473" y="51"/>
                </a:lnTo>
                <a:lnTo>
                  <a:pt x="475" y="54"/>
                </a:lnTo>
                <a:lnTo>
                  <a:pt x="476" y="57"/>
                </a:lnTo>
                <a:lnTo>
                  <a:pt x="478" y="60"/>
                </a:lnTo>
                <a:lnTo>
                  <a:pt x="504" y="116"/>
                </a:lnTo>
                <a:lnTo>
                  <a:pt x="510" y="127"/>
                </a:lnTo>
                <a:lnTo>
                  <a:pt x="549" y="210"/>
                </a:lnTo>
                <a:lnTo>
                  <a:pt x="554" y="219"/>
                </a:lnTo>
                <a:lnTo>
                  <a:pt x="559" y="229"/>
                </a:lnTo>
                <a:lnTo>
                  <a:pt x="711" y="548"/>
                </a:lnTo>
                <a:lnTo>
                  <a:pt x="510" y="644"/>
                </a:lnTo>
                <a:lnTo>
                  <a:pt x="498" y="650"/>
                </a:lnTo>
                <a:lnTo>
                  <a:pt x="489" y="654"/>
                </a:lnTo>
                <a:lnTo>
                  <a:pt x="482" y="658"/>
                </a:lnTo>
                <a:lnTo>
                  <a:pt x="475" y="661"/>
                </a:lnTo>
                <a:lnTo>
                  <a:pt x="438" y="679"/>
                </a:lnTo>
                <a:lnTo>
                  <a:pt x="435" y="680"/>
                </a:lnTo>
                <a:lnTo>
                  <a:pt x="432" y="681"/>
                </a:lnTo>
                <a:lnTo>
                  <a:pt x="350" y="721"/>
                </a:lnTo>
                <a:lnTo>
                  <a:pt x="349" y="721"/>
                </a:lnTo>
                <a:lnTo>
                  <a:pt x="348" y="721"/>
                </a:lnTo>
                <a:lnTo>
                  <a:pt x="334" y="716"/>
                </a:lnTo>
                <a:lnTo>
                  <a:pt x="330" y="715"/>
                </a:lnTo>
                <a:lnTo>
                  <a:pt x="326" y="713"/>
                </a:lnTo>
                <a:lnTo>
                  <a:pt x="296" y="703"/>
                </a:lnTo>
                <a:lnTo>
                  <a:pt x="291" y="702"/>
                </a:lnTo>
                <a:lnTo>
                  <a:pt x="287" y="700"/>
                </a:lnTo>
                <a:lnTo>
                  <a:pt x="319" y="685"/>
                </a:lnTo>
                <a:lnTo>
                  <a:pt x="330" y="680"/>
                </a:lnTo>
                <a:lnTo>
                  <a:pt x="413" y="640"/>
                </a:lnTo>
                <a:lnTo>
                  <a:pt x="416" y="639"/>
                </a:lnTo>
                <a:lnTo>
                  <a:pt x="418" y="637"/>
                </a:lnTo>
                <a:lnTo>
                  <a:pt x="479" y="609"/>
                </a:lnTo>
                <a:lnTo>
                  <a:pt x="484" y="606"/>
                </a:lnTo>
                <a:lnTo>
                  <a:pt x="490" y="603"/>
                </a:lnTo>
                <a:lnTo>
                  <a:pt x="491" y="603"/>
                </a:lnTo>
                <a:lnTo>
                  <a:pt x="498" y="599"/>
                </a:lnTo>
                <a:lnTo>
                  <a:pt x="645" y="529"/>
                </a:lnTo>
                <a:lnTo>
                  <a:pt x="544" y="318"/>
                </a:lnTo>
                <a:lnTo>
                  <a:pt x="539" y="309"/>
                </a:lnTo>
                <a:lnTo>
                  <a:pt x="535" y="299"/>
                </a:lnTo>
                <a:lnTo>
                  <a:pt x="463" y="149"/>
                </a:lnTo>
                <a:lnTo>
                  <a:pt x="458" y="138"/>
                </a:lnTo>
                <a:lnTo>
                  <a:pt x="431" y="82"/>
                </a:lnTo>
                <a:lnTo>
                  <a:pt x="430" y="79"/>
                </a:lnTo>
                <a:lnTo>
                  <a:pt x="428" y="76"/>
                </a:lnTo>
                <a:lnTo>
                  <a:pt x="427" y="73"/>
                </a:lnTo>
                <a:lnTo>
                  <a:pt x="421" y="62"/>
                </a:lnTo>
                <a:lnTo>
                  <a:pt x="407" y="31"/>
                </a:lnTo>
                <a:lnTo>
                  <a:pt x="456" y="45"/>
                </a:lnTo>
                <a:close/>
                <a:moveTo>
                  <a:pt x="652" y="45"/>
                </a:moveTo>
                <a:lnTo>
                  <a:pt x="652" y="45"/>
                </a:lnTo>
                <a:lnTo>
                  <a:pt x="669" y="50"/>
                </a:lnTo>
                <a:lnTo>
                  <a:pt x="669" y="51"/>
                </a:lnTo>
                <a:lnTo>
                  <a:pt x="907" y="548"/>
                </a:lnTo>
                <a:lnTo>
                  <a:pt x="546" y="721"/>
                </a:lnTo>
                <a:lnTo>
                  <a:pt x="546" y="720"/>
                </a:lnTo>
                <a:lnTo>
                  <a:pt x="544" y="721"/>
                </a:lnTo>
                <a:lnTo>
                  <a:pt x="530" y="716"/>
                </a:lnTo>
                <a:lnTo>
                  <a:pt x="526" y="715"/>
                </a:lnTo>
                <a:lnTo>
                  <a:pt x="522" y="713"/>
                </a:lnTo>
                <a:lnTo>
                  <a:pt x="492" y="703"/>
                </a:lnTo>
                <a:lnTo>
                  <a:pt x="488" y="702"/>
                </a:lnTo>
                <a:lnTo>
                  <a:pt x="484" y="700"/>
                </a:lnTo>
                <a:lnTo>
                  <a:pt x="515" y="685"/>
                </a:lnTo>
                <a:lnTo>
                  <a:pt x="527" y="680"/>
                </a:lnTo>
                <a:lnTo>
                  <a:pt x="841" y="529"/>
                </a:lnTo>
                <a:lnTo>
                  <a:pt x="623" y="73"/>
                </a:lnTo>
                <a:lnTo>
                  <a:pt x="618" y="62"/>
                </a:lnTo>
                <a:lnTo>
                  <a:pt x="603" y="31"/>
                </a:lnTo>
                <a:lnTo>
                  <a:pt x="652" y="4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657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482CD6-BBC5-40B6-8BA3-C1380F0A6056}"/>
              </a:ext>
            </a:extLst>
          </p:cNvPr>
          <p:cNvSpPr/>
          <p:nvPr/>
        </p:nvSpPr>
        <p:spPr>
          <a:xfrm>
            <a:off x="673100" y="1726406"/>
            <a:ext cx="10845800" cy="3880981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07A406-7988-4B9C-AE9A-7EDFC9825570}"/>
              </a:ext>
            </a:extLst>
          </p:cNvPr>
          <p:cNvSpPr/>
          <p:nvPr/>
        </p:nvSpPr>
        <p:spPr>
          <a:xfrm>
            <a:off x="673100" y="1795858"/>
            <a:ext cx="10845800" cy="3725410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1413164" y="2735391"/>
            <a:ext cx="9365672" cy="14972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在这个文本框中，你可以输入你的论文摘要内容。在这个文本框中的内容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</a:p>
        </p:txBody>
      </p:sp>
      <p:sp>
        <p:nvSpPr>
          <p:cNvPr id="7" name="quotation-mark_32371">
            <a:extLst>
              <a:ext uri="{FF2B5EF4-FFF2-40B4-BE49-F238E27FC236}">
                <a16:creationId xmlns:a16="http://schemas.microsoft.com/office/drawing/2014/main" id="{3CEF02A9-A5A8-4FD2-A194-57E5DC77E65B}"/>
              </a:ext>
            </a:extLst>
          </p:cNvPr>
          <p:cNvSpPr>
            <a:spLocks noChangeAspect="1"/>
          </p:cNvSpPr>
          <p:nvPr/>
        </p:nvSpPr>
        <p:spPr bwMode="auto">
          <a:xfrm>
            <a:off x="1499054" y="2114270"/>
            <a:ext cx="617772" cy="573368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E9A412-97FF-41C2-AF85-456431D489B8}"/>
              </a:ext>
            </a:extLst>
          </p:cNvPr>
          <p:cNvSpPr txBox="1"/>
          <p:nvPr/>
        </p:nvSpPr>
        <p:spPr>
          <a:xfrm>
            <a:off x="1499054" y="4707104"/>
            <a:ext cx="13688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087732-05DE-4C81-8C80-959A6532CEEA}"/>
              </a:ext>
            </a:extLst>
          </p:cNvPr>
          <p:cNvSpPr txBox="1"/>
          <p:nvPr/>
        </p:nvSpPr>
        <p:spPr>
          <a:xfrm>
            <a:off x="3476800" y="4707104"/>
            <a:ext cx="13688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BAEC62-7CF0-4556-9F13-FDFBB20FCA20}"/>
              </a:ext>
            </a:extLst>
          </p:cNvPr>
          <p:cNvSpPr txBox="1"/>
          <p:nvPr/>
        </p:nvSpPr>
        <p:spPr>
          <a:xfrm>
            <a:off x="5454546" y="4707104"/>
            <a:ext cx="13688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847538-A2AB-4E05-9235-FD9E2A2A4219}"/>
              </a:ext>
            </a:extLst>
          </p:cNvPr>
          <p:cNvSpPr txBox="1"/>
          <p:nvPr/>
        </p:nvSpPr>
        <p:spPr>
          <a:xfrm>
            <a:off x="7432291" y="4707104"/>
            <a:ext cx="13688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0C9873-93EB-469A-A0BA-752B7B4A4710}"/>
              </a:ext>
            </a:extLst>
          </p:cNvPr>
          <p:cNvSpPr txBox="1"/>
          <p:nvPr/>
        </p:nvSpPr>
        <p:spPr>
          <a:xfrm>
            <a:off x="9410036" y="4707104"/>
            <a:ext cx="13688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选题的背景</a:t>
            </a:r>
          </a:p>
        </p:txBody>
      </p:sp>
    </p:spTree>
    <p:extLst>
      <p:ext uri="{BB962C8B-B14F-4D97-AF65-F5344CB8AC3E}">
        <p14:creationId xmlns:p14="http://schemas.microsoft.com/office/powerpoint/2010/main" val="379653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4A482CD6-BBC5-40B6-8BA3-C1380F0A6056}"/>
              </a:ext>
            </a:extLst>
          </p:cNvPr>
          <p:cNvSpPr/>
          <p:nvPr/>
        </p:nvSpPr>
        <p:spPr>
          <a:xfrm>
            <a:off x="673100" y="1925954"/>
            <a:ext cx="10845800" cy="347526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07A406-7988-4B9C-AE9A-7EDFC9825570}"/>
              </a:ext>
            </a:extLst>
          </p:cNvPr>
          <p:cNvSpPr/>
          <p:nvPr/>
        </p:nvSpPr>
        <p:spPr>
          <a:xfrm>
            <a:off x="673100" y="2046514"/>
            <a:ext cx="10845800" cy="3224098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quotation-mark_32371">
            <a:extLst>
              <a:ext uri="{FF2B5EF4-FFF2-40B4-BE49-F238E27FC236}">
                <a16:creationId xmlns:a16="http://schemas.microsoft.com/office/drawing/2014/main" id="{3CEF02A9-A5A8-4FD2-A194-57E5DC77E65B}"/>
              </a:ext>
            </a:extLst>
          </p:cNvPr>
          <p:cNvSpPr>
            <a:spLocks noChangeAspect="1"/>
          </p:cNvSpPr>
          <p:nvPr/>
        </p:nvSpPr>
        <p:spPr bwMode="auto">
          <a:xfrm>
            <a:off x="1499054" y="2498908"/>
            <a:ext cx="869282" cy="808816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455266-3883-476E-9C75-2D5EFC5C153F}"/>
              </a:ext>
            </a:extLst>
          </p:cNvPr>
          <p:cNvSpPr/>
          <p:nvPr/>
        </p:nvSpPr>
        <p:spPr>
          <a:xfrm>
            <a:off x="1451429" y="3033919"/>
            <a:ext cx="9289142" cy="853054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sz="2000" spc="100" dirty="0">
                <a:solidFill>
                  <a:schemeClr val="bg1"/>
                </a:solidFill>
                <a:latin typeface="arial" panose="020B0604020202020204" pitchFamily="34" charset="0"/>
              </a:rPr>
              <a:t>所阅读的书本中找出可以把自己引到深处的东西，把其他一切统统抛掉，就是抛掉使头脑负担过重和会把自己诱离要点的一切。</a:t>
            </a:r>
            <a:endParaRPr lang="en-US" altLang="zh-CN" sz="2000" spc="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F809F6-96FC-44D9-B57C-BC2F63D7220B}"/>
              </a:ext>
            </a:extLst>
          </p:cNvPr>
          <p:cNvSpPr txBox="1"/>
          <p:nvPr/>
        </p:nvSpPr>
        <p:spPr>
          <a:xfrm>
            <a:off x="7674763" y="4276280"/>
            <a:ext cx="3065808" cy="46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z="2400" spc="2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2400" spc="200" dirty="0">
                <a:solidFill>
                  <a:schemeClr val="bg1"/>
                </a:solidFill>
                <a:latin typeface="+mj-ea"/>
                <a:ea typeface="+mj-ea"/>
              </a:rPr>
              <a:t>爱因斯坦</a:t>
            </a:r>
            <a:endParaRPr lang="zh-CN" altLang="en-US" sz="24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名人名言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84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选题的意义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668715" y="5528663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668715" y="2065179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150056F-7535-48B7-BDCE-9D840E2A28A7}"/>
              </a:ext>
            </a:extLst>
          </p:cNvPr>
          <p:cNvSpPr/>
          <p:nvPr/>
        </p:nvSpPr>
        <p:spPr>
          <a:xfrm>
            <a:off x="671359" y="2181424"/>
            <a:ext cx="3436739" cy="3403605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4374116" y="5528663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4374116" y="2065179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150056F-7535-48B7-BDCE-9D840E2A28A7}"/>
              </a:ext>
            </a:extLst>
          </p:cNvPr>
          <p:cNvSpPr/>
          <p:nvPr/>
        </p:nvSpPr>
        <p:spPr>
          <a:xfrm>
            <a:off x="4376760" y="2181424"/>
            <a:ext cx="3436739" cy="3403605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8079517" y="5528663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7FA24C2B-E76A-4DAF-A4AB-BE48284F4A6C}"/>
              </a:ext>
            </a:extLst>
          </p:cNvPr>
          <p:cNvSpPr/>
          <p:nvPr/>
        </p:nvSpPr>
        <p:spPr>
          <a:xfrm flipV="1">
            <a:off x="8079517" y="2065179"/>
            <a:ext cx="3436739" cy="156326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150056F-7535-48B7-BDCE-9D840E2A28A7}"/>
              </a:ext>
            </a:extLst>
          </p:cNvPr>
          <p:cNvSpPr/>
          <p:nvPr/>
        </p:nvSpPr>
        <p:spPr>
          <a:xfrm>
            <a:off x="8082161" y="2181424"/>
            <a:ext cx="3436739" cy="3403605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0B1BDBC-9C06-4CBE-AC86-EE56AB2D1D9C}"/>
              </a:ext>
            </a:extLst>
          </p:cNvPr>
          <p:cNvSpPr/>
          <p:nvPr/>
        </p:nvSpPr>
        <p:spPr>
          <a:xfrm>
            <a:off x="1964667" y="1641514"/>
            <a:ext cx="847478" cy="847478"/>
          </a:xfrm>
          <a:prstGeom prst="ellips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rgbClr val="FFD67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graduation-hat-front-view_27483">
            <a:extLst>
              <a:ext uri="{FF2B5EF4-FFF2-40B4-BE49-F238E27FC236}">
                <a16:creationId xmlns:a16="http://schemas.microsoft.com/office/drawing/2014/main" id="{AA45B98C-7707-4D1A-A8B6-187353FBA4BA}"/>
              </a:ext>
            </a:extLst>
          </p:cNvPr>
          <p:cNvSpPr>
            <a:spLocks noChangeAspect="1"/>
          </p:cNvSpPr>
          <p:nvPr/>
        </p:nvSpPr>
        <p:spPr bwMode="auto">
          <a:xfrm>
            <a:off x="2136940" y="1906356"/>
            <a:ext cx="502932" cy="317794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73D15ABB-6E9D-4521-9CB8-325113579712}"/>
              </a:ext>
            </a:extLst>
          </p:cNvPr>
          <p:cNvSpPr/>
          <p:nvPr/>
        </p:nvSpPr>
        <p:spPr>
          <a:xfrm rot="10800000">
            <a:off x="2215878" y="3226788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6503EDA-A78A-46DD-8D91-BDE866F38C29}"/>
              </a:ext>
            </a:extLst>
          </p:cNvPr>
          <p:cNvSpPr/>
          <p:nvPr/>
        </p:nvSpPr>
        <p:spPr>
          <a:xfrm>
            <a:off x="1105450" y="2885229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选题意义一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A1F0B357-B970-414A-925C-56564AFD84F1}"/>
              </a:ext>
            </a:extLst>
          </p:cNvPr>
          <p:cNvSpPr/>
          <p:nvPr/>
        </p:nvSpPr>
        <p:spPr>
          <a:xfrm rot="10800000">
            <a:off x="5925135" y="3226788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50E885C8-BDB3-4938-9E31-837D5359D55D}"/>
              </a:ext>
            </a:extLst>
          </p:cNvPr>
          <p:cNvSpPr/>
          <p:nvPr/>
        </p:nvSpPr>
        <p:spPr>
          <a:xfrm>
            <a:off x="4810851" y="2885229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选题意义二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D19A6CF4-3A97-40FF-A940-BEEF927DD198}"/>
              </a:ext>
            </a:extLst>
          </p:cNvPr>
          <p:cNvSpPr/>
          <p:nvPr/>
        </p:nvSpPr>
        <p:spPr>
          <a:xfrm>
            <a:off x="5670068" y="1625600"/>
            <a:ext cx="847478" cy="84747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D67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graduation-hat-front-view_27483">
            <a:extLst>
              <a:ext uri="{FF2B5EF4-FFF2-40B4-BE49-F238E27FC236}">
                <a16:creationId xmlns:a16="http://schemas.microsoft.com/office/drawing/2014/main" id="{D15CDE6F-1223-43B1-8944-F62EA21CF0DC}"/>
              </a:ext>
            </a:extLst>
          </p:cNvPr>
          <p:cNvSpPr>
            <a:spLocks noChangeAspect="1"/>
          </p:cNvSpPr>
          <p:nvPr/>
        </p:nvSpPr>
        <p:spPr bwMode="auto">
          <a:xfrm>
            <a:off x="5865992" y="1868017"/>
            <a:ext cx="455630" cy="362644"/>
          </a:xfrm>
          <a:custGeom>
            <a:avLst/>
            <a:gdLst>
              <a:gd name="T0" fmla="*/ 669 w 937"/>
              <a:gd name="T1" fmla="*/ 37 h 747"/>
              <a:gd name="T2" fmla="*/ 588 w 937"/>
              <a:gd name="T3" fmla="*/ 0 h 747"/>
              <a:gd name="T4" fmla="*/ 487 w 937"/>
              <a:gd name="T5" fmla="*/ 30 h 747"/>
              <a:gd name="T6" fmla="*/ 399 w 937"/>
              <a:gd name="T7" fmla="*/ 16 h 747"/>
              <a:gd name="T8" fmla="*/ 0 w 937"/>
              <a:gd name="T9" fmla="*/ 187 h 747"/>
              <a:gd name="T10" fmla="*/ 348 w 937"/>
              <a:gd name="T11" fmla="*/ 746 h 747"/>
              <a:gd name="T12" fmla="*/ 449 w 937"/>
              <a:gd name="T13" fmla="*/ 717 h 747"/>
              <a:gd name="T14" fmla="*/ 937 w 937"/>
              <a:gd name="T15" fmla="*/ 559 h 747"/>
              <a:gd name="T16" fmla="*/ 456 w 937"/>
              <a:gd name="T17" fmla="*/ 45 h 747"/>
              <a:gd name="T18" fmla="*/ 473 w 937"/>
              <a:gd name="T19" fmla="*/ 50 h 747"/>
              <a:gd name="T20" fmla="*/ 475 w 937"/>
              <a:gd name="T21" fmla="*/ 54 h 747"/>
              <a:gd name="T22" fmla="*/ 478 w 937"/>
              <a:gd name="T23" fmla="*/ 60 h 747"/>
              <a:gd name="T24" fmla="*/ 510 w 937"/>
              <a:gd name="T25" fmla="*/ 127 h 747"/>
              <a:gd name="T26" fmla="*/ 554 w 937"/>
              <a:gd name="T27" fmla="*/ 219 h 747"/>
              <a:gd name="T28" fmla="*/ 711 w 937"/>
              <a:gd name="T29" fmla="*/ 548 h 747"/>
              <a:gd name="T30" fmla="*/ 498 w 937"/>
              <a:gd name="T31" fmla="*/ 650 h 747"/>
              <a:gd name="T32" fmla="*/ 482 w 937"/>
              <a:gd name="T33" fmla="*/ 658 h 747"/>
              <a:gd name="T34" fmla="*/ 438 w 937"/>
              <a:gd name="T35" fmla="*/ 679 h 747"/>
              <a:gd name="T36" fmla="*/ 432 w 937"/>
              <a:gd name="T37" fmla="*/ 681 h 747"/>
              <a:gd name="T38" fmla="*/ 349 w 937"/>
              <a:gd name="T39" fmla="*/ 721 h 747"/>
              <a:gd name="T40" fmla="*/ 334 w 937"/>
              <a:gd name="T41" fmla="*/ 716 h 747"/>
              <a:gd name="T42" fmla="*/ 326 w 937"/>
              <a:gd name="T43" fmla="*/ 713 h 747"/>
              <a:gd name="T44" fmla="*/ 291 w 937"/>
              <a:gd name="T45" fmla="*/ 702 h 747"/>
              <a:gd name="T46" fmla="*/ 319 w 937"/>
              <a:gd name="T47" fmla="*/ 685 h 747"/>
              <a:gd name="T48" fmla="*/ 413 w 937"/>
              <a:gd name="T49" fmla="*/ 640 h 747"/>
              <a:gd name="T50" fmla="*/ 418 w 937"/>
              <a:gd name="T51" fmla="*/ 637 h 747"/>
              <a:gd name="T52" fmla="*/ 484 w 937"/>
              <a:gd name="T53" fmla="*/ 606 h 747"/>
              <a:gd name="T54" fmla="*/ 491 w 937"/>
              <a:gd name="T55" fmla="*/ 603 h 747"/>
              <a:gd name="T56" fmla="*/ 645 w 937"/>
              <a:gd name="T57" fmla="*/ 529 h 747"/>
              <a:gd name="T58" fmla="*/ 539 w 937"/>
              <a:gd name="T59" fmla="*/ 309 h 747"/>
              <a:gd name="T60" fmla="*/ 463 w 937"/>
              <a:gd name="T61" fmla="*/ 149 h 747"/>
              <a:gd name="T62" fmla="*/ 431 w 937"/>
              <a:gd name="T63" fmla="*/ 82 h 747"/>
              <a:gd name="T64" fmla="*/ 428 w 937"/>
              <a:gd name="T65" fmla="*/ 76 h 747"/>
              <a:gd name="T66" fmla="*/ 421 w 937"/>
              <a:gd name="T67" fmla="*/ 62 h 747"/>
              <a:gd name="T68" fmla="*/ 456 w 937"/>
              <a:gd name="T69" fmla="*/ 45 h 747"/>
              <a:gd name="T70" fmla="*/ 652 w 937"/>
              <a:gd name="T71" fmla="*/ 45 h 747"/>
              <a:gd name="T72" fmla="*/ 669 w 937"/>
              <a:gd name="T73" fmla="*/ 51 h 747"/>
              <a:gd name="T74" fmla="*/ 546 w 937"/>
              <a:gd name="T75" fmla="*/ 721 h 747"/>
              <a:gd name="T76" fmla="*/ 544 w 937"/>
              <a:gd name="T77" fmla="*/ 721 h 747"/>
              <a:gd name="T78" fmla="*/ 526 w 937"/>
              <a:gd name="T79" fmla="*/ 715 h 747"/>
              <a:gd name="T80" fmla="*/ 492 w 937"/>
              <a:gd name="T81" fmla="*/ 703 h 747"/>
              <a:gd name="T82" fmla="*/ 484 w 937"/>
              <a:gd name="T83" fmla="*/ 700 h 747"/>
              <a:gd name="T84" fmla="*/ 527 w 937"/>
              <a:gd name="T85" fmla="*/ 680 h 747"/>
              <a:gd name="T86" fmla="*/ 623 w 937"/>
              <a:gd name="T87" fmla="*/ 73 h 747"/>
              <a:gd name="T88" fmla="*/ 603 w 937"/>
              <a:gd name="T89" fmla="*/ 31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7" h="747">
                <a:moveTo>
                  <a:pt x="684" y="30"/>
                </a:moveTo>
                <a:lnTo>
                  <a:pt x="669" y="37"/>
                </a:lnTo>
                <a:lnTo>
                  <a:pt x="596" y="16"/>
                </a:lnTo>
                <a:lnTo>
                  <a:pt x="588" y="0"/>
                </a:lnTo>
                <a:lnTo>
                  <a:pt x="494" y="45"/>
                </a:lnTo>
                <a:lnTo>
                  <a:pt x="487" y="30"/>
                </a:lnTo>
                <a:lnTo>
                  <a:pt x="473" y="37"/>
                </a:lnTo>
                <a:lnTo>
                  <a:pt x="399" y="16"/>
                </a:lnTo>
                <a:lnTo>
                  <a:pt x="392" y="0"/>
                </a:lnTo>
                <a:lnTo>
                  <a:pt x="0" y="187"/>
                </a:lnTo>
                <a:lnTo>
                  <a:pt x="253" y="717"/>
                </a:lnTo>
                <a:lnTo>
                  <a:pt x="348" y="746"/>
                </a:lnTo>
                <a:lnTo>
                  <a:pt x="442" y="702"/>
                </a:lnTo>
                <a:lnTo>
                  <a:pt x="449" y="717"/>
                </a:lnTo>
                <a:lnTo>
                  <a:pt x="545" y="747"/>
                </a:lnTo>
                <a:lnTo>
                  <a:pt x="937" y="559"/>
                </a:lnTo>
                <a:lnTo>
                  <a:pt x="684" y="30"/>
                </a:lnTo>
                <a:close/>
                <a:moveTo>
                  <a:pt x="456" y="45"/>
                </a:moveTo>
                <a:lnTo>
                  <a:pt x="456" y="45"/>
                </a:lnTo>
                <a:lnTo>
                  <a:pt x="473" y="50"/>
                </a:lnTo>
                <a:lnTo>
                  <a:pt x="473" y="51"/>
                </a:lnTo>
                <a:lnTo>
                  <a:pt x="475" y="54"/>
                </a:lnTo>
                <a:lnTo>
                  <a:pt x="476" y="57"/>
                </a:lnTo>
                <a:lnTo>
                  <a:pt x="478" y="60"/>
                </a:lnTo>
                <a:lnTo>
                  <a:pt x="504" y="116"/>
                </a:lnTo>
                <a:lnTo>
                  <a:pt x="510" y="127"/>
                </a:lnTo>
                <a:lnTo>
                  <a:pt x="549" y="210"/>
                </a:lnTo>
                <a:lnTo>
                  <a:pt x="554" y="219"/>
                </a:lnTo>
                <a:lnTo>
                  <a:pt x="559" y="229"/>
                </a:lnTo>
                <a:lnTo>
                  <a:pt x="711" y="548"/>
                </a:lnTo>
                <a:lnTo>
                  <a:pt x="510" y="644"/>
                </a:lnTo>
                <a:lnTo>
                  <a:pt x="498" y="650"/>
                </a:lnTo>
                <a:lnTo>
                  <a:pt x="489" y="654"/>
                </a:lnTo>
                <a:lnTo>
                  <a:pt x="482" y="658"/>
                </a:lnTo>
                <a:lnTo>
                  <a:pt x="475" y="661"/>
                </a:lnTo>
                <a:lnTo>
                  <a:pt x="438" y="679"/>
                </a:lnTo>
                <a:lnTo>
                  <a:pt x="435" y="680"/>
                </a:lnTo>
                <a:lnTo>
                  <a:pt x="432" y="681"/>
                </a:lnTo>
                <a:lnTo>
                  <a:pt x="350" y="721"/>
                </a:lnTo>
                <a:lnTo>
                  <a:pt x="349" y="721"/>
                </a:lnTo>
                <a:lnTo>
                  <a:pt x="348" y="721"/>
                </a:lnTo>
                <a:lnTo>
                  <a:pt x="334" y="716"/>
                </a:lnTo>
                <a:lnTo>
                  <a:pt x="330" y="715"/>
                </a:lnTo>
                <a:lnTo>
                  <a:pt x="326" y="713"/>
                </a:lnTo>
                <a:lnTo>
                  <a:pt x="296" y="703"/>
                </a:lnTo>
                <a:lnTo>
                  <a:pt x="291" y="702"/>
                </a:lnTo>
                <a:lnTo>
                  <a:pt x="287" y="700"/>
                </a:lnTo>
                <a:lnTo>
                  <a:pt x="319" y="685"/>
                </a:lnTo>
                <a:lnTo>
                  <a:pt x="330" y="680"/>
                </a:lnTo>
                <a:lnTo>
                  <a:pt x="413" y="640"/>
                </a:lnTo>
                <a:lnTo>
                  <a:pt x="416" y="639"/>
                </a:lnTo>
                <a:lnTo>
                  <a:pt x="418" y="637"/>
                </a:lnTo>
                <a:lnTo>
                  <a:pt x="479" y="609"/>
                </a:lnTo>
                <a:lnTo>
                  <a:pt x="484" y="606"/>
                </a:lnTo>
                <a:lnTo>
                  <a:pt x="490" y="603"/>
                </a:lnTo>
                <a:lnTo>
                  <a:pt x="491" y="603"/>
                </a:lnTo>
                <a:lnTo>
                  <a:pt x="498" y="599"/>
                </a:lnTo>
                <a:lnTo>
                  <a:pt x="645" y="529"/>
                </a:lnTo>
                <a:lnTo>
                  <a:pt x="544" y="318"/>
                </a:lnTo>
                <a:lnTo>
                  <a:pt x="539" y="309"/>
                </a:lnTo>
                <a:lnTo>
                  <a:pt x="535" y="299"/>
                </a:lnTo>
                <a:lnTo>
                  <a:pt x="463" y="149"/>
                </a:lnTo>
                <a:lnTo>
                  <a:pt x="458" y="138"/>
                </a:lnTo>
                <a:lnTo>
                  <a:pt x="431" y="82"/>
                </a:lnTo>
                <a:lnTo>
                  <a:pt x="430" y="79"/>
                </a:lnTo>
                <a:lnTo>
                  <a:pt x="428" y="76"/>
                </a:lnTo>
                <a:lnTo>
                  <a:pt x="427" y="73"/>
                </a:lnTo>
                <a:lnTo>
                  <a:pt x="421" y="62"/>
                </a:lnTo>
                <a:lnTo>
                  <a:pt x="407" y="31"/>
                </a:lnTo>
                <a:lnTo>
                  <a:pt x="456" y="45"/>
                </a:lnTo>
                <a:close/>
                <a:moveTo>
                  <a:pt x="652" y="45"/>
                </a:moveTo>
                <a:lnTo>
                  <a:pt x="652" y="45"/>
                </a:lnTo>
                <a:lnTo>
                  <a:pt x="669" y="50"/>
                </a:lnTo>
                <a:lnTo>
                  <a:pt x="669" y="51"/>
                </a:lnTo>
                <a:lnTo>
                  <a:pt x="907" y="548"/>
                </a:lnTo>
                <a:lnTo>
                  <a:pt x="546" y="721"/>
                </a:lnTo>
                <a:lnTo>
                  <a:pt x="546" y="720"/>
                </a:lnTo>
                <a:lnTo>
                  <a:pt x="544" y="721"/>
                </a:lnTo>
                <a:lnTo>
                  <a:pt x="530" y="716"/>
                </a:lnTo>
                <a:lnTo>
                  <a:pt x="526" y="715"/>
                </a:lnTo>
                <a:lnTo>
                  <a:pt x="522" y="713"/>
                </a:lnTo>
                <a:lnTo>
                  <a:pt x="492" y="703"/>
                </a:lnTo>
                <a:lnTo>
                  <a:pt x="488" y="702"/>
                </a:lnTo>
                <a:lnTo>
                  <a:pt x="484" y="700"/>
                </a:lnTo>
                <a:lnTo>
                  <a:pt x="515" y="685"/>
                </a:lnTo>
                <a:lnTo>
                  <a:pt x="527" y="680"/>
                </a:lnTo>
                <a:lnTo>
                  <a:pt x="841" y="529"/>
                </a:lnTo>
                <a:lnTo>
                  <a:pt x="623" y="73"/>
                </a:lnTo>
                <a:lnTo>
                  <a:pt x="618" y="62"/>
                </a:lnTo>
                <a:lnTo>
                  <a:pt x="603" y="31"/>
                </a:lnTo>
                <a:lnTo>
                  <a:pt x="652" y="4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B56DFBFB-A6F1-4FA0-90FC-4B1025A449EB}"/>
              </a:ext>
            </a:extLst>
          </p:cNvPr>
          <p:cNvSpPr/>
          <p:nvPr/>
        </p:nvSpPr>
        <p:spPr>
          <a:xfrm rot="10800000">
            <a:off x="9626680" y="3226788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A272553C-0F65-4C1B-9201-ECD2FC2E0DF7}"/>
              </a:ext>
            </a:extLst>
          </p:cNvPr>
          <p:cNvSpPr/>
          <p:nvPr/>
        </p:nvSpPr>
        <p:spPr>
          <a:xfrm>
            <a:off x="8516252" y="2885229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选题意义三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298262EA-84E0-4268-8CC2-A5C918EEA42F}"/>
              </a:ext>
            </a:extLst>
          </p:cNvPr>
          <p:cNvSpPr/>
          <p:nvPr/>
        </p:nvSpPr>
        <p:spPr>
          <a:xfrm>
            <a:off x="9375469" y="1625600"/>
            <a:ext cx="847478" cy="847478"/>
          </a:xfrm>
          <a:prstGeom prst="ellips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8100">
            <a:solidFill>
              <a:srgbClr val="FFD671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graduation-hat-front-view_27483">
            <a:extLst>
              <a:ext uri="{FF2B5EF4-FFF2-40B4-BE49-F238E27FC236}">
                <a16:creationId xmlns:a16="http://schemas.microsoft.com/office/drawing/2014/main" id="{702F0627-EAFF-4654-86BB-7D2557A8709A}"/>
              </a:ext>
            </a:extLst>
          </p:cNvPr>
          <p:cNvSpPr>
            <a:spLocks noChangeAspect="1"/>
          </p:cNvSpPr>
          <p:nvPr/>
        </p:nvSpPr>
        <p:spPr bwMode="auto">
          <a:xfrm>
            <a:off x="9596949" y="1849194"/>
            <a:ext cx="404519" cy="400292"/>
          </a:xfrm>
          <a:custGeom>
            <a:avLst/>
            <a:gdLst>
              <a:gd name="T0" fmla="*/ 6548 w 7681"/>
              <a:gd name="T1" fmla="*/ 2837 h 7613"/>
              <a:gd name="T2" fmla="*/ 6019 w 7681"/>
              <a:gd name="T3" fmla="*/ 1930 h 7613"/>
              <a:gd name="T4" fmla="*/ 6579 w 7681"/>
              <a:gd name="T5" fmla="*/ 953 h 7613"/>
              <a:gd name="T6" fmla="*/ 4914 w 7681"/>
              <a:gd name="T7" fmla="*/ 0 h 7613"/>
              <a:gd name="T8" fmla="*/ 4354 w 7681"/>
              <a:gd name="T9" fmla="*/ 977 h 7613"/>
              <a:gd name="T10" fmla="*/ 3305 w 7681"/>
              <a:gd name="T11" fmla="*/ 981 h 7613"/>
              <a:gd name="T12" fmla="*/ 2738 w 7681"/>
              <a:gd name="T13" fmla="*/ 8 h 7613"/>
              <a:gd name="T14" fmla="*/ 1080 w 7681"/>
              <a:gd name="T15" fmla="*/ 974 h 7613"/>
              <a:gd name="T16" fmla="*/ 1647 w 7681"/>
              <a:gd name="T17" fmla="*/ 1946 h 7613"/>
              <a:gd name="T18" fmla="*/ 1343 w 7681"/>
              <a:gd name="T19" fmla="*/ 2377 h 7613"/>
              <a:gd name="T20" fmla="*/ 1126 w 7681"/>
              <a:gd name="T21" fmla="*/ 2857 h 7613"/>
              <a:gd name="T22" fmla="*/ 0 w 7681"/>
              <a:gd name="T23" fmla="*/ 2861 h 7613"/>
              <a:gd name="T24" fmla="*/ 7 w 7681"/>
              <a:gd name="T25" fmla="*/ 4780 h 7613"/>
              <a:gd name="T26" fmla="*/ 1133 w 7681"/>
              <a:gd name="T27" fmla="*/ 4776 h 7613"/>
              <a:gd name="T28" fmla="*/ 1662 w 7681"/>
              <a:gd name="T29" fmla="*/ 5682 h 7613"/>
              <a:gd name="T30" fmla="*/ 1102 w 7681"/>
              <a:gd name="T31" fmla="*/ 6660 h 7613"/>
              <a:gd name="T32" fmla="*/ 2767 w 7681"/>
              <a:gd name="T33" fmla="*/ 7613 h 7613"/>
              <a:gd name="T34" fmla="*/ 3327 w 7681"/>
              <a:gd name="T35" fmla="*/ 6635 h 7613"/>
              <a:gd name="T36" fmla="*/ 4376 w 7681"/>
              <a:gd name="T37" fmla="*/ 6632 h 7613"/>
              <a:gd name="T38" fmla="*/ 4942 w 7681"/>
              <a:gd name="T39" fmla="*/ 7605 h 7613"/>
              <a:gd name="T40" fmla="*/ 6600 w 7681"/>
              <a:gd name="T41" fmla="*/ 6639 h 7613"/>
              <a:gd name="T42" fmla="*/ 6034 w 7681"/>
              <a:gd name="T43" fmla="*/ 5667 h 7613"/>
              <a:gd name="T44" fmla="*/ 6338 w 7681"/>
              <a:gd name="T45" fmla="*/ 5236 h 7613"/>
              <a:gd name="T46" fmla="*/ 6555 w 7681"/>
              <a:gd name="T47" fmla="*/ 4755 h 7613"/>
              <a:gd name="T48" fmla="*/ 7681 w 7681"/>
              <a:gd name="T49" fmla="*/ 4751 h 7613"/>
              <a:gd name="T50" fmla="*/ 7674 w 7681"/>
              <a:gd name="T51" fmla="*/ 2832 h 7613"/>
              <a:gd name="T52" fmla="*/ 6548 w 7681"/>
              <a:gd name="T53" fmla="*/ 2837 h 7613"/>
              <a:gd name="T54" fmla="*/ 5516 w 7681"/>
              <a:gd name="T55" fmla="*/ 4766 h 7613"/>
              <a:gd name="T56" fmla="*/ 2881 w 7681"/>
              <a:gd name="T57" fmla="*/ 5482 h 7613"/>
              <a:gd name="T58" fmla="*/ 2164 w 7681"/>
              <a:gd name="T59" fmla="*/ 2847 h 7613"/>
              <a:gd name="T60" fmla="*/ 4800 w 7681"/>
              <a:gd name="T61" fmla="*/ 2130 h 7613"/>
              <a:gd name="T62" fmla="*/ 5516 w 7681"/>
              <a:gd name="T63" fmla="*/ 4766 h 7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681" h="7613">
                <a:moveTo>
                  <a:pt x="6548" y="2837"/>
                </a:moveTo>
                <a:cubicBezTo>
                  <a:pt x="6430" y="2508"/>
                  <a:pt x="6252" y="2200"/>
                  <a:pt x="6019" y="1930"/>
                </a:cubicBezTo>
                <a:lnTo>
                  <a:pt x="6579" y="953"/>
                </a:lnTo>
                <a:lnTo>
                  <a:pt x="4914" y="0"/>
                </a:lnTo>
                <a:lnTo>
                  <a:pt x="4354" y="977"/>
                </a:lnTo>
                <a:cubicBezTo>
                  <a:pt x="4004" y="914"/>
                  <a:pt x="3648" y="916"/>
                  <a:pt x="3305" y="981"/>
                </a:cubicBezTo>
                <a:lnTo>
                  <a:pt x="2738" y="8"/>
                </a:lnTo>
                <a:lnTo>
                  <a:pt x="1080" y="974"/>
                </a:lnTo>
                <a:lnTo>
                  <a:pt x="1647" y="1946"/>
                </a:lnTo>
                <a:cubicBezTo>
                  <a:pt x="1535" y="2078"/>
                  <a:pt x="1432" y="2221"/>
                  <a:pt x="1343" y="2377"/>
                </a:cubicBezTo>
                <a:cubicBezTo>
                  <a:pt x="1254" y="2533"/>
                  <a:pt x="1183" y="2693"/>
                  <a:pt x="1126" y="2857"/>
                </a:cubicBezTo>
                <a:lnTo>
                  <a:pt x="0" y="2861"/>
                </a:lnTo>
                <a:lnTo>
                  <a:pt x="7" y="4780"/>
                </a:lnTo>
                <a:lnTo>
                  <a:pt x="1133" y="4776"/>
                </a:lnTo>
                <a:cubicBezTo>
                  <a:pt x="1251" y="5105"/>
                  <a:pt x="1429" y="5412"/>
                  <a:pt x="1662" y="5682"/>
                </a:cubicBezTo>
                <a:lnTo>
                  <a:pt x="1102" y="6660"/>
                </a:lnTo>
                <a:lnTo>
                  <a:pt x="2767" y="7613"/>
                </a:lnTo>
                <a:lnTo>
                  <a:pt x="3327" y="6635"/>
                </a:lnTo>
                <a:cubicBezTo>
                  <a:pt x="3677" y="6699"/>
                  <a:pt x="4033" y="6697"/>
                  <a:pt x="4376" y="6632"/>
                </a:cubicBezTo>
                <a:lnTo>
                  <a:pt x="4942" y="7605"/>
                </a:lnTo>
                <a:lnTo>
                  <a:pt x="6600" y="6639"/>
                </a:lnTo>
                <a:lnTo>
                  <a:pt x="6034" y="5667"/>
                </a:lnTo>
                <a:cubicBezTo>
                  <a:pt x="6146" y="5534"/>
                  <a:pt x="6249" y="5391"/>
                  <a:pt x="6338" y="5236"/>
                </a:cubicBezTo>
                <a:cubicBezTo>
                  <a:pt x="6427" y="5080"/>
                  <a:pt x="6498" y="4919"/>
                  <a:pt x="6555" y="4755"/>
                </a:cubicBezTo>
                <a:lnTo>
                  <a:pt x="7681" y="4751"/>
                </a:lnTo>
                <a:lnTo>
                  <a:pt x="7674" y="2832"/>
                </a:lnTo>
                <a:lnTo>
                  <a:pt x="6548" y="2837"/>
                </a:lnTo>
                <a:close/>
                <a:moveTo>
                  <a:pt x="5516" y="4766"/>
                </a:moveTo>
                <a:cubicBezTo>
                  <a:pt x="4987" y="5691"/>
                  <a:pt x="3807" y="6012"/>
                  <a:pt x="2881" y="5482"/>
                </a:cubicBezTo>
                <a:cubicBezTo>
                  <a:pt x="1955" y="4953"/>
                  <a:pt x="1634" y="3773"/>
                  <a:pt x="2164" y="2847"/>
                </a:cubicBezTo>
                <a:cubicBezTo>
                  <a:pt x="2694" y="1921"/>
                  <a:pt x="3874" y="1600"/>
                  <a:pt x="4800" y="2130"/>
                </a:cubicBezTo>
                <a:cubicBezTo>
                  <a:pt x="5725" y="2660"/>
                  <a:pt x="6046" y="3840"/>
                  <a:pt x="5516" y="4766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49868" y="3560672"/>
            <a:ext cx="3074432" cy="16780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在这个文本框中的内容你可根据情况调整文字大小、间距、文字颜色。</a:t>
            </a:r>
          </a:p>
        </p:txBody>
      </p:sp>
      <p:sp>
        <p:nvSpPr>
          <p:cNvPr id="64" name="矩形 63"/>
          <p:cNvSpPr/>
          <p:nvPr/>
        </p:nvSpPr>
        <p:spPr>
          <a:xfrm>
            <a:off x="4555269" y="3560672"/>
            <a:ext cx="3074432" cy="16780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在这个文本框中的内容你可根据情况调整文字大小、间距、文字颜色。</a:t>
            </a:r>
          </a:p>
        </p:txBody>
      </p:sp>
      <p:sp>
        <p:nvSpPr>
          <p:cNvPr id="65" name="矩形 64"/>
          <p:cNvSpPr/>
          <p:nvPr/>
        </p:nvSpPr>
        <p:spPr>
          <a:xfrm>
            <a:off x="8260670" y="3560672"/>
            <a:ext cx="3074432" cy="167807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在这个文本框中的内容你可根据情况调整文字大小、间距、文字颜色。</a:t>
            </a:r>
          </a:p>
        </p:txBody>
      </p:sp>
    </p:spTree>
    <p:extLst>
      <p:ext uri="{BB962C8B-B14F-4D97-AF65-F5344CB8AC3E}">
        <p14:creationId xmlns:p14="http://schemas.microsoft.com/office/powerpoint/2010/main" val="177386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4F5EE6B-47ED-41D9-A684-9ACCF90B9E95}"/>
              </a:ext>
            </a:extLst>
          </p:cNvPr>
          <p:cNvSpPr/>
          <p:nvPr/>
        </p:nvSpPr>
        <p:spPr>
          <a:xfrm>
            <a:off x="660400" y="1686296"/>
            <a:ext cx="6345440" cy="15658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AB8C62-09E3-458F-929A-FA3784D00A27}"/>
              </a:ext>
            </a:extLst>
          </p:cNvPr>
          <p:cNvSpPr/>
          <p:nvPr/>
        </p:nvSpPr>
        <p:spPr>
          <a:xfrm>
            <a:off x="660400" y="5569928"/>
            <a:ext cx="6345440" cy="154944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选题的意义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BACBC7-994B-497A-8515-AF9C3B385B07}"/>
              </a:ext>
            </a:extLst>
          </p:cNvPr>
          <p:cNvSpPr/>
          <p:nvPr/>
        </p:nvSpPr>
        <p:spPr>
          <a:xfrm>
            <a:off x="660400" y="1801864"/>
            <a:ext cx="6345440" cy="3806164"/>
          </a:xfrm>
          <a:prstGeom prst="rect">
            <a:avLst/>
          </a:prstGeom>
          <a:pattFill prst="smConfetti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95784216-D260-4922-8D42-4796FEEAAFF1}"/>
              </a:ext>
            </a:extLst>
          </p:cNvPr>
          <p:cNvSpPr/>
          <p:nvPr/>
        </p:nvSpPr>
        <p:spPr>
          <a:xfrm rot="10800000">
            <a:off x="3583952" y="2550519"/>
            <a:ext cx="49833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3CF9986-56D1-4487-BAA5-2FD201F524D1}"/>
              </a:ext>
            </a:extLst>
          </p:cNvPr>
          <p:cNvSpPr/>
          <p:nvPr/>
        </p:nvSpPr>
        <p:spPr>
          <a:xfrm>
            <a:off x="1980256" y="2208960"/>
            <a:ext cx="3705729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国内研究现状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931170" y="2881225"/>
            <a:ext cx="5869680" cy="25718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在这个文本框中，你可以输入你的论文内容。在这个文本框中的内容你可根据情况调整文字大小、间距、文字颜色。填入您的内容，或复制内容后点击右键选择只保留文本来粘贴您的内容。请填入您的内容，或复制内容后点击右键选择只保留文本来粘贴您的内容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353300" y="1686296"/>
            <a:ext cx="4140200" cy="4038576"/>
          </a:xfrm>
          <a:prstGeom prst="roundRect">
            <a:avLst>
              <a:gd name="adj" fmla="val 2795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 w="38100">
            <a:solidFill>
              <a:schemeClr val="accent3"/>
            </a:solidFill>
          </a:ln>
        </p:spPr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62257" y="2126576"/>
            <a:ext cx="2322286" cy="4534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国内研究现状</a:t>
            </a:r>
          </a:p>
        </p:txBody>
      </p:sp>
      <p:sp>
        <p:nvSpPr>
          <p:cNvPr id="12" name="矩形 11"/>
          <p:cNvSpPr/>
          <p:nvPr/>
        </p:nvSpPr>
        <p:spPr>
          <a:xfrm>
            <a:off x="9135888" y="2586238"/>
            <a:ext cx="576000" cy="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E7AB6D9-2FA8-48B4-BD24-1819CDFDEB10}"/>
              </a:ext>
            </a:extLst>
          </p:cNvPr>
          <p:cNvSpPr/>
          <p:nvPr/>
        </p:nvSpPr>
        <p:spPr>
          <a:xfrm>
            <a:off x="7700759" y="2845365"/>
            <a:ext cx="3445281" cy="221547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>
                <a:solidFill>
                  <a:schemeClr val="bg1"/>
                </a:solidFill>
                <a:latin typeface="arial" panose="020B0604020202020204" pitchFamily="34" charset="0"/>
              </a:rPr>
              <a:t>在这个文本框中的内容你可根据情况调整文字大小、间距、文字颜色。在这个文本框中的内容你可根据情况调整文字大小、间距、文字颜色。</a:t>
            </a:r>
          </a:p>
          <a:p>
            <a:pPr>
              <a:lnSpc>
                <a:spcPct val="130000"/>
              </a:lnSpc>
            </a:pPr>
            <a:endParaRPr lang="zh-CN" altLang="en-US" spc="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769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E80025-DCA4-4C77-85C4-F0DE0073466B}"/>
              </a:ext>
            </a:extLst>
          </p:cNvPr>
          <p:cNvSpPr txBox="1"/>
          <p:nvPr/>
        </p:nvSpPr>
        <p:spPr>
          <a:xfrm>
            <a:off x="641737" y="849610"/>
            <a:ext cx="609243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4400" dirty="0">
                <a:gradFill>
                  <a:gsLst>
                    <a:gs pos="74000">
                      <a:schemeClr val="bg1"/>
                    </a:gs>
                    <a:gs pos="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02</a:t>
            </a:r>
            <a:endParaRPr lang="zh-CN" altLang="en-US" sz="34400" dirty="0">
              <a:gradFill>
                <a:gsLst>
                  <a:gs pos="74000">
                    <a:schemeClr val="bg1"/>
                  </a:gs>
                  <a:gs pos="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C3FB8D-7BA3-40F3-AC1C-F3FCB9B3EE7B}"/>
              </a:ext>
            </a:extLst>
          </p:cNvPr>
          <p:cNvSpPr txBox="1"/>
          <p:nvPr/>
        </p:nvSpPr>
        <p:spPr>
          <a:xfrm>
            <a:off x="660400" y="3025076"/>
            <a:ext cx="5824581" cy="8309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zh-CN" altLang="en-US" sz="4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研究方法及过程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ACE96A-A826-405D-9C1E-36974B7CD7D7}"/>
              </a:ext>
            </a:extLst>
          </p:cNvPr>
          <p:cNvSpPr txBox="1"/>
          <p:nvPr/>
        </p:nvSpPr>
        <p:spPr>
          <a:xfrm>
            <a:off x="1342096" y="3744710"/>
            <a:ext cx="4461188" cy="30777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dist"/>
            <a:r>
              <a:rPr lang="zh-CN" altLang="en-US" sz="1400" dirty="0"/>
              <a:t>THIS IS JUST A PIECE OF DECORATIVE TEXT</a:t>
            </a:r>
          </a:p>
        </p:txBody>
      </p:sp>
      <p:sp>
        <p:nvSpPr>
          <p:cNvPr id="6" name="search_139823">
            <a:extLst>
              <a:ext uri="{FF2B5EF4-FFF2-40B4-BE49-F238E27FC236}">
                <a16:creationId xmlns:a16="http://schemas.microsoft.com/office/drawing/2014/main" id="{54405246-CCE2-4201-BBB1-D3F3EB6E740D}"/>
              </a:ext>
            </a:extLst>
          </p:cNvPr>
          <p:cNvSpPr/>
          <p:nvPr/>
        </p:nvSpPr>
        <p:spPr>
          <a:xfrm>
            <a:off x="7708774" y="3069183"/>
            <a:ext cx="729727" cy="719634"/>
          </a:xfrm>
          <a:custGeom>
            <a:avLst/>
            <a:gdLst>
              <a:gd name="connsiteX0" fmla="*/ 212671 w 576847"/>
              <a:gd name="connsiteY0" fmla="*/ 40207 h 568869"/>
              <a:gd name="connsiteX1" fmla="*/ 385135 w 576847"/>
              <a:gd name="connsiteY1" fmla="*/ 212367 h 568869"/>
              <a:gd name="connsiteX2" fmla="*/ 212671 w 576847"/>
              <a:gd name="connsiteY2" fmla="*/ 384527 h 568869"/>
              <a:gd name="connsiteX3" fmla="*/ 40207 w 576847"/>
              <a:gd name="connsiteY3" fmla="*/ 212367 h 568869"/>
              <a:gd name="connsiteX4" fmla="*/ 212671 w 576847"/>
              <a:gd name="connsiteY4" fmla="*/ 40207 h 568869"/>
              <a:gd name="connsiteX5" fmla="*/ 212663 w 576847"/>
              <a:gd name="connsiteY5" fmla="*/ 20479 h 568869"/>
              <a:gd name="connsiteX6" fmla="*/ 20507 w 576847"/>
              <a:gd name="connsiteY6" fmla="*/ 212378 h 568869"/>
              <a:gd name="connsiteX7" fmla="*/ 212663 w 576847"/>
              <a:gd name="connsiteY7" fmla="*/ 404276 h 568869"/>
              <a:gd name="connsiteX8" fmla="*/ 334944 w 576847"/>
              <a:gd name="connsiteY8" fmla="*/ 361042 h 568869"/>
              <a:gd name="connsiteX9" fmla="*/ 334944 w 576847"/>
              <a:gd name="connsiteY9" fmla="*/ 360284 h 568869"/>
              <a:gd name="connsiteX10" fmla="*/ 340260 w 576847"/>
              <a:gd name="connsiteY10" fmla="*/ 355733 h 568869"/>
              <a:gd name="connsiteX11" fmla="*/ 350134 w 576847"/>
              <a:gd name="connsiteY11" fmla="*/ 346631 h 568869"/>
              <a:gd name="connsiteX12" fmla="*/ 353172 w 576847"/>
              <a:gd name="connsiteY12" fmla="*/ 342838 h 568869"/>
              <a:gd name="connsiteX13" fmla="*/ 363045 w 576847"/>
              <a:gd name="connsiteY13" fmla="*/ 331461 h 568869"/>
              <a:gd name="connsiteX14" fmla="*/ 404818 w 576847"/>
              <a:gd name="connsiteY14" fmla="*/ 212378 h 568869"/>
              <a:gd name="connsiteX15" fmla="*/ 212663 w 576847"/>
              <a:gd name="connsiteY15" fmla="*/ 20479 h 568869"/>
              <a:gd name="connsiteX16" fmla="*/ 212663 w 576847"/>
              <a:gd name="connsiteY16" fmla="*/ 0 h 568869"/>
              <a:gd name="connsiteX17" fmla="*/ 425325 w 576847"/>
              <a:gd name="connsiteY17" fmla="*/ 212378 h 568869"/>
              <a:gd name="connsiteX18" fmla="*/ 385071 w 576847"/>
              <a:gd name="connsiteY18" fmla="*/ 336012 h 568869"/>
              <a:gd name="connsiteX19" fmla="*/ 434439 w 576847"/>
              <a:gd name="connsiteY19" fmla="*/ 383797 h 568869"/>
              <a:gd name="connsiteX20" fmla="*/ 448870 w 576847"/>
              <a:gd name="connsiteY20" fmla="*/ 369386 h 568869"/>
              <a:gd name="connsiteX21" fmla="*/ 562037 w 576847"/>
              <a:gd name="connsiteY21" fmla="*/ 482401 h 568869"/>
              <a:gd name="connsiteX22" fmla="*/ 562037 w 576847"/>
              <a:gd name="connsiteY22" fmla="*/ 553699 h 568869"/>
              <a:gd name="connsiteX23" fmla="*/ 526340 w 576847"/>
              <a:gd name="connsiteY23" fmla="*/ 568869 h 568869"/>
              <a:gd name="connsiteX24" fmla="*/ 490643 w 576847"/>
              <a:gd name="connsiteY24" fmla="*/ 553699 h 568869"/>
              <a:gd name="connsiteX25" fmla="*/ 377476 w 576847"/>
              <a:gd name="connsiteY25" fmla="*/ 440684 h 568869"/>
              <a:gd name="connsiteX26" fmla="*/ 391147 w 576847"/>
              <a:gd name="connsiteY26" fmla="*/ 426273 h 568869"/>
              <a:gd name="connsiteX27" fmla="*/ 343298 w 576847"/>
              <a:gd name="connsiteY27" fmla="*/ 380005 h 568869"/>
              <a:gd name="connsiteX28" fmla="*/ 212663 w 576847"/>
              <a:gd name="connsiteY28" fmla="*/ 424756 h 568869"/>
              <a:gd name="connsiteX29" fmla="*/ 0 w 576847"/>
              <a:gd name="connsiteY29" fmla="*/ 212378 h 568869"/>
              <a:gd name="connsiteX30" fmla="*/ 212663 w 576847"/>
              <a:gd name="connsiteY30" fmla="*/ 0 h 56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6847" h="568869">
                <a:moveTo>
                  <a:pt x="212671" y="40207"/>
                </a:moveTo>
                <a:cubicBezTo>
                  <a:pt x="307920" y="40207"/>
                  <a:pt x="385135" y="117286"/>
                  <a:pt x="385135" y="212367"/>
                </a:cubicBezTo>
                <a:cubicBezTo>
                  <a:pt x="385135" y="307448"/>
                  <a:pt x="307920" y="384527"/>
                  <a:pt x="212671" y="384527"/>
                </a:cubicBezTo>
                <a:cubicBezTo>
                  <a:pt x="117422" y="384527"/>
                  <a:pt x="40207" y="307448"/>
                  <a:pt x="40207" y="212367"/>
                </a:cubicBezTo>
                <a:cubicBezTo>
                  <a:pt x="40207" y="117286"/>
                  <a:pt x="117422" y="40207"/>
                  <a:pt x="212671" y="40207"/>
                </a:cubicBezTo>
                <a:close/>
                <a:moveTo>
                  <a:pt x="212663" y="20479"/>
                </a:moveTo>
                <a:cubicBezTo>
                  <a:pt x="106331" y="20479"/>
                  <a:pt x="20507" y="106189"/>
                  <a:pt x="20507" y="212378"/>
                </a:cubicBezTo>
                <a:cubicBezTo>
                  <a:pt x="20507" y="318567"/>
                  <a:pt x="106331" y="404276"/>
                  <a:pt x="212663" y="404276"/>
                </a:cubicBezTo>
                <a:cubicBezTo>
                  <a:pt x="258993" y="404276"/>
                  <a:pt x="301525" y="388348"/>
                  <a:pt x="334944" y="361042"/>
                </a:cubicBezTo>
                <a:lnTo>
                  <a:pt x="334944" y="360284"/>
                </a:lnTo>
                <a:cubicBezTo>
                  <a:pt x="337222" y="358767"/>
                  <a:pt x="338741" y="357250"/>
                  <a:pt x="340260" y="355733"/>
                </a:cubicBezTo>
                <a:cubicBezTo>
                  <a:pt x="344058" y="352699"/>
                  <a:pt x="347096" y="349665"/>
                  <a:pt x="350134" y="346631"/>
                </a:cubicBezTo>
                <a:cubicBezTo>
                  <a:pt x="351653" y="345114"/>
                  <a:pt x="352412" y="344355"/>
                  <a:pt x="353172" y="342838"/>
                </a:cubicBezTo>
                <a:cubicBezTo>
                  <a:pt x="356969" y="339046"/>
                  <a:pt x="360007" y="336012"/>
                  <a:pt x="363045" y="331461"/>
                </a:cubicBezTo>
                <a:cubicBezTo>
                  <a:pt x="389628" y="298846"/>
                  <a:pt x="404818" y="257887"/>
                  <a:pt x="404818" y="212378"/>
                </a:cubicBezTo>
                <a:cubicBezTo>
                  <a:pt x="404818" y="106189"/>
                  <a:pt x="318994" y="20479"/>
                  <a:pt x="212663" y="20479"/>
                </a:cubicBezTo>
                <a:close/>
                <a:moveTo>
                  <a:pt x="212663" y="0"/>
                </a:moveTo>
                <a:cubicBezTo>
                  <a:pt x="329627" y="0"/>
                  <a:pt x="425325" y="95570"/>
                  <a:pt x="425325" y="212378"/>
                </a:cubicBezTo>
                <a:cubicBezTo>
                  <a:pt x="425325" y="258646"/>
                  <a:pt x="410135" y="301121"/>
                  <a:pt x="385071" y="336012"/>
                </a:cubicBezTo>
                <a:lnTo>
                  <a:pt x="434439" y="383797"/>
                </a:lnTo>
                <a:lnTo>
                  <a:pt x="448870" y="369386"/>
                </a:lnTo>
                <a:lnTo>
                  <a:pt x="562037" y="482401"/>
                </a:lnTo>
                <a:cubicBezTo>
                  <a:pt x="581784" y="502122"/>
                  <a:pt x="581784" y="533978"/>
                  <a:pt x="562037" y="553699"/>
                </a:cubicBezTo>
                <a:cubicBezTo>
                  <a:pt x="552163" y="563560"/>
                  <a:pt x="540011" y="568869"/>
                  <a:pt x="526340" y="568869"/>
                </a:cubicBezTo>
                <a:cubicBezTo>
                  <a:pt x="512669" y="568869"/>
                  <a:pt x="499757" y="563560"/>
                  <a:pt x="490643" y="553699"/>
                </a:cubicBezTo>
                <a:lnTo>
                  <a:pt x="377476" y="440684"/>
                </a:lnTo>
                <a:lnTo>
                  <a:pt x="391147" y="426273"/>
                </a:lnTo>
                <a:lnTo>
                  <a:pt x="343298" y="380005"/>
                </a:lnTo>
                <a:cubicBezTo>
                  <a:pt x="306842" y="408069"/>
                  <a:pt x="262031" y="424756"/>
                  <a:pt x="212663" y="424756"/>
                </a:cubicBezTo>
                <a:cubicBezTo>
                  <a:pt x="95698" y="424756"/>
                  <a:pt x="0" y="329186"/>
                  <a:pt x="0" y="212378"/>
                </a:cubicBezTo>
                <a:cubicBezTo>
                  <a:pt x="0" y="95570"/>
                  <a:pt x="95698" y="0"/>
                  <a:pt x="212663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121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0E163356-1901-4502-833B-C8A1F2D580DA}"/>
              </a:ext>
            </a:extLst>
          </p:cNvPr>
          <p:cNvSpPr txBox="1"/>
          <p:nvPr/>
        </p:nvSpPr>
        <p:spPr>
          <a:xfrm>
            <a:off x="608515" y="2407832"/>
            <a:ext cx="10910385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标题可以根据实际情况进行拉伸。文本内容也可根据情况进行调整字号、间距。如不喜欢此套颜色风格可单击菜单栏中“设计”</a:t>
            </a:r>
            <a:r>
              <a:rPr lang="en-US" altLang="zh-CN" dirty="0"/>
              <a:t>-</a:t>
            </a:r>
            <a:r>
              <a:rPr lang="zh-CN" altLang="en-US" dirty="0"/>
              <a:t>“变体”更换配色。模板结尾有详细说明，仅供参考。</a:t>
            </a: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0F74B024-D5EF-4D52-B437-15BE10A30009}"/>
              </a:ext>
            </a:extLst>
          </p:cNvPr>
          <p:cNvSpPr/>
          <p:nvPr/>
        </p:nvSpPr>
        <p:spPr>
          <a:xfrm rot="5400000">
            <a:off x="846063" y="2168947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909E602-6EF7-40B7-8003-0D42124CE137}"/>
              </a:ext>
            </a:extLst>
          </p:cNvPr>
          <p:cNvSpPr/>
          <p:nvPr/>
        </p:nvSpPr>
        <p:spPr>
          <a:xfrm>
            <a:off x="710468" y="1848936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研究方法一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BD068FE-B777-49D7-9375-6972B32ABF30}"/>
              </a:ext>
            </a:extLst>
          </p:cNvPr>
          <p:cNvSpPr txBox="1"/>
          <p:nvPr/>
        </p:nvSpPr>
        <p:spPr>
          <a:xfrm>
            <a:off x="608515" y="4432280"/>
            <a:ext cx="10910385" cy="777008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pc="1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标题可以根据实际情况进行拉伸。文本内容也可根据情况进行调整字号、间距。如不喜欢此套颜色风格可单击菜单栏中“设计”</a:t>
            </a:r>
            <a:r>
              <a:rPr lang="en-US" altLang="zh-CN" dirty="0"/>
              <a:t>-</a:t>
            </a:r>
            <a:r>
              <a:rPr lang="zh-CN" altLang="en-US" dirty="0"/>
              <a:t>“变体”更换配色。模板结尾有详细说明，仅供参考。</a:t>
            </a: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D095ACD0-45A5-4398-8F15-53F52D74170B}"/>
              </a:ext>
            </a:extLst>
          </p:cNvPr>
          <p:cNvSpPr/>
          <p:nvPr/>
        </p:nvSpPr>
        <p:spPr>
          <a:xfrm rot="5400000">
            <a:off x="846063" y="4193395"/>
            <a:ext cx="345057" cy="212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C4F6C1C-8780-45D5-9EEA-B70D52665E2E}"/>
              </a:ext>
            </a:extLst>
          </p:cNvPr>
          <p:cNvSpPr/>
          <p:nvPr/>
        </p:nvSpPr>
        <p:spPr>
          <a:xfrm>
            <a:off x="710468" y="3873384"/>
            <a:ext cx="2565912" cy="4488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rtlCol="0" anchor="ctr">
            <a:no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研究方法二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BD400577-E7ED-4507-A148-1DA06EC789C3}"/>
              </a:ext>
            </a:extLst>
          </p:cNvPr>
          <p:cNvSpPr txBox="1">
            <a:spLocks/>
          </p:cNvSpPr>
          <p:nvPr/>
        </p:nvSpPr>
        <p:spPr>
          <a:xfrm>
            <a:off x="805697" y="438344"/>
            <a:ext cx="6992103" cy="657452"/>
          </a:xfrm>
          <a:prstGeom prst="rect">
            <a:avLst/>
          </a:prstGeom>
        </p:spPr>
        <p:txBody>
          <a:bodyPr vert="horz" lIns="0" tIns="72000" rIns="0" bIns="7200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研究方法</a:t>
            </a:r>
          </a:p>
        </p:txBody>
      </p:sp>
    </p:spTree>
    <p:extLst>
      <p:ext uri="{BB962C8B-B14F-4D97-AF65-F5344CB8AC3E}">
        <p14:creationId xmlns:p14="http://schemas.microsoft.com/office/powerpoint/2010/main" val="34850637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760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760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0735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095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1;#405367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379;#90665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80326;#171118;#96920;#44702;#44453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6326;#164222;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0EB"/>
      </a:accent1>
      <a:accent2>
        <a:srgbClr val="007EF9"/>
      </a:accent2>
      <a:accent3>
        <a:srgbClr val="FFD671"/>
      </a:accent3>
      <a:accent4>
        <a:srgbClr val="DDA301"/>
      </a:accent4>
      <a:accent5>
        <a:srgbClr val="677684"/>
      </a:accent5>
      <a:accent6>
        <a:srgbClr val="9FA9B3"/>
      </a:accent6>
      <a:hlink>
        <a:srgbClr val="046EA4"/>
      </a:hlink>
      <a:folHlink>
        <a:srgbClr val="BFBFBF"/>
      </a:folHlink>
    </a:clrScheme>
    <a:fontScheme name="自定义 10">
      <a:majorFont>
        <a:latin typeface="OPPOSans B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spc="10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5752</TotalTime>
  <Words>1597</Words>
  <Application>Microsoft Office PowerPoint</Application>
  <PresentationFormat>宽屏</PresentationFormat>
  <Paragraphs>149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Microsoft YaHei Light</vt:lpstr>
      <vt:lpstr>OPPOSans B</vt:lpstr>
      <vt:lpstr>OPPOSans R</vt:lpstr>
      <vt:lpstr>等线</vt:lpstr>
      <vt:lpstr>Microsoft YaHei</vt:lpstr>
      <vt:lpstr>Arial</vt:lpstr>
      <vt:lpstr>Arial</vt:lpstr>
      <vt:lpstr>Wingdings</vt:lpstr>
      <vt:lpstr>Office 主题​​</vt:lpstr>
      <vt:lpstr>蓝色学术答辩风格模板</vt:lpstr>
      <vt:lpstr>目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杨琚</dc:creator>
  <cp:lastModifiedBy>黄 杨琚</cp:lastModifiedBy>
  <cp:revision>323</cp:revision>
  <dcterms:created xsi:type="dcterms:W3CDTF">2020-04-09T11:50:34Z</dcterms:created>
  <dcterms:modified xsi:type="dcterms:W3CDTF">2022-03-04T11:12:05Z</dcterms:modified>
</cp:coreProperties>
</file>